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66" r:id="rId5"/>
    <p:sldId id="267" r:id="rId6"/>
    <p:sldId id="268" r:id="rId7"/>
    <p:sldId id="259" r:id="rId8"/>
    <p:sldId id="271" r:id="rId9"/>
    <p:sldId id="272" r:id="rId10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FFFFFF"/>
    <a:srgbClr val="00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3959" autoAdjust="0"/>
  </p:normalViewPr>
  <p:slideViewPr>
    <p:cSldViewPr>
      <p:cViewPr varScale="1">
        <p:scale>
          <a:sx n="52" d="100"/>
          <a:sy n="52" d="100"/>
        </p:scale>
        <p:origin x="658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2FBF7B-2CF8-4BFA-B519-FF4F12AC2E4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EEDEB1-56CF-434B-A61C-DDF3B9450D4E}" type="slidenum">
              <a:rPr lang="de-DE" altLang="de-DE" sz="1200" smtClean="0"/>
              <a:pPr/>
              <a:t>3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EEDEB1-56CF-434B-A61C-DDF3B9450D4E}" type="slidenum">
              <a:rPr lang="de-DE" altLang="de-DE" sz="1200" smtClean="0"/>
              <a:pPr/>
              <a:t>4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124728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EEDEB1-56CF-434B-A61C-DDF3B9450D4E}" type="slidenum">
              <a:rPr lang="de-DE" altLang="de-DE" sz="1200" smtClean="0"/>
              <a:pPr/>
              <a:t>5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186352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EEDEB1-56CF-434B-A61C-DDF3B9450D4E}" type="slidenum">
              <a:rPr lang="de-DE" altLang="de-DE" sz="1200" smtClean="0"/>
              <a:pPr/>
              <a:t>6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57631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732926-0F6F-4BF6-BA6B-B1AA0145EB12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B5043B-B0F5-41B9-90D0-31BB2413D9DD}" type="slidenum">
              <a:rPr lang="de-DE" altLang="de-DE"/>
              <a:pPr algn="r" eaLnBrk="1" hangingPunct="1"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12788"/>
            <a:ext cx="4964112" cy="3724275"/>
          </a:xfrm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54563"/>
            <a:ext cx="4984750" cy="4440237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5C2E-95C9-48D6-87C2-4550BDB129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654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CE920-B4B0-491C-BB71-5A44B2D70D9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81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1B61-B774-4E38-9584-BAF785CBC5B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9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B2AD7-DFEF-464C-8041-0E6F9145F71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60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D064-9DF4-4209-AFD0-2E676A396C4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8069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16D0A-9400-48CD-A54A-D16DC93169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374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3A7B-8778-44B7-88C6-3ECE1866AF7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368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C9A4-693C-45E1-8984-95312C1BE6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28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B665-520E-4E20-BC40-DABBCD094C4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337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625B0-C953-415B-8A47-7C8D9D9412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421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46A2F-08C2-4BB0-9615-83CA7381CA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29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01F64D9-BBF8-45C4-9DF4-FC718B942C2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vorname.nachname@kkggv.d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64904"/>
            <a:ext cx="7772400" cy="1143000"/>
          </a:xfrm>
        </p:spPr>
        <p:txBody>
          <a:bodyPr/>
          <a:lstStyle/>
          <a:p>
            <a:pPr eaLnBrk="1" hangingPunct="1"/>
            <a:br>
              <a:rPr lang="de-DE" alt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22.08.2023</a:t>
            </a:r>
            <a:br>
              <a:rPr lang="de-DE" altLang="de-DE" sz="6000" dirty="0">
                <a:solidFill>
                  <a:schemeClr val="bg1"/>
                </a:solidFill>
              </a:rPr>
            </a:br>
            <a:r>
              <a:rPr lang="de-DE" altLang="de-DE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Elternabend Jahrgang 8:</a:t>
            </a:r>
            <a:br>
              <a:rPr lang="de-DE" altLang="de-DE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altLang="de-DE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Herzlich willkommen</a:t>
            </a:r>
            <a:br>
              <a:rPr lang="de-DE" altLang="de-DE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Haus</a:t>
            </a:r>
            <a:br>
              <a:rPr lang="de-DE" altLang="de-DE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Jugendlichen!</a:t>
            </a:r>
            <a:br>
              <a:rPr lang="de-DE" altLang="de-DE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altLang="de-DE" sz="5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6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Schön, dass Sie</a:t>
            </a:r>
            <a:br>
              <a:rPr lang="de-DE" altLang="de-DE" sz="6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6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sind!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647700"/>
          </a:xfrm>
        </p:spPr>
        <p:txBody>
          <a:bodyPr/>
          <a:lstStyle/>
          <a:p>
            <a:pPr eaLnBrk="1" hangingPunct="1"/>
            <a:b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Abteilung II:</a:t>
            </a:r>
            <a:b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Jahrgänge 8 - 10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20925"/>
            <a:ext cx="7772400" cy="4537075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Berufsorientierung (Herr Hübner)</a:t>
            </a:r>
          </a:p>
          <a:p>
            <a:pPr eaLnBrk="1" hangingPunct="1">
              <a:defRPr/>
            </a:pPr>
            <a: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Soziale Verantwortung (Frau Körfer)</a:t>
            </a:r>
          </a:p>
          <a:p>
            <a:pPr eaLnBrk="1" hangingPunct="1">
              <a:defRPr/>
            </a:pPr>
            <a: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Differenzierungen</a:t>
            </a:r>
          </a:p>
          <a:p>
            <a:pPr eaLnBrk="1" hangingPunct="1">
              <a:defRPr/>
            </a:pPr>
            <a: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Klassenarbeiten u. Prüfungen</a:t>
            </a:r>
          </a:p>
          <a:p>
            <a:pPr eaLnBrk="1" hangingPunct="1">
              <a:defRPr/>
            </a:pPr>
            <a:r>
              <a:rPr lang="de-DE" alt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Abschlüsse der Sekundarstufe I</a:t>
            </a:r>
          </a:p>
          <a:p>
            <a:pPr marL="0" indent="0" eaLnBrk="1" hangingPunct="1">
              <a:buFontTx/>
              <a:buNone/>
              <a:defRPr/>
            </a:pPr>
            <a:endParaRPr lang="de-DE" alt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692696"/>
            <a:ext cx="7561262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Differenzierung nach Neigung:</a:t>
            </a:r>
          </a:p>
          <a:p>
            <a:pPr>
              <a:defRPr/>
            </a:pPr>
            <a:endParaRPr lang="de-DE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Wahlpflichtfächer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Kl. 7 - 10: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Französisch    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Naturwissenschaften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Arbeitslehre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Darstellen u. Gestalten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Ergänzungsstunden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Kl. 9 - 10: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Spanisch (!) 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Bewegung u. Gesundheit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Wissenschaft u. Technik</a:t>
            </a: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692696"/>
            <a:ext cx="7561262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Differenzierung nach Geschlecht:</a:t>
            </a:r>
          </a:p>
          <a:p>
            <a:pPr>
              <a:defRPr/>
            </a:pPr>
            <a:endParaRPr lang="de-DE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Sport Kl. 8 - 9</a:t>
            </a: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Technik u. Hauswirtschaft Kl. 8 - 10   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Naturwissenschaften Kl. 7 - 10</a:t>
            </a: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Chemie Kl. 9 - 10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5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692696"/>
            <a:ext cx="7561262" cy="557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Differenzierung nach Leistung:</a:t>
            </a:r>
          </a:p>
          <a:p>
            <a:pPr>
              <a:defRPr/>
            </a:pPr>
            <a:endParaRPr lang="de-DE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Grundkurs (GK)</a:t>
            </a:r>
          </a:p>
          <a:p>
            <a:pPr algn="ctr">
              <a:defRPr/>
            </a:pP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</a:p>
          <a:p>
            <a:pPr algn="ctr">
              <a:defRPr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Erweiterungskurs (EK)</a:t>
            </a:r>
          </a:p>
          <a:p>
            <a:pPr>
              <a:defRPr/>
            </a:pPr>
            <a:endParaRPr lang="de-DE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Mathematik / Deutsch / Englisch Kl. 8 - 10</a:t>
            </a: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Chemie Kl. 9 - 10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5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3608" y="404664"/>
            <a:ext cx="7561262" cy="112338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Klassenarbeiten u. Prüfungen</a:t>
            </a:r>
          </a:p>
          <a:p>
            <a:pPr>
              <a:defRPr/>
            </a:pP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Jg.8: 3 pro Halbjahr in D/M/E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2 pro Halbjahr in WP                            </a:t>
            </a: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einstündig</a:t>
            </a:r>
          </a:p>
          <a:p>
            <a:pPr>
              <a:defRPr/>
            </a:pP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Jg.9: 2 pro Halbjahr in D/M/E/WP/Spanisch  </a:t>
            </a:r>
          </a:p>
          <a:p>
            <a:pPr>
              <a:defRPr/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  ein-zweistündig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Jg.10: 2 pro Halbjahr in D/M/E/WP/Spanisch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      	</a:t>
            </a: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ein-zweistündig</a:t>
            </a:r>
          </a:p>
          <a:p>
            <a:pPr>
              <a:defRPr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Mündliche Prüfungen: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Jg.8+10: Englisch 1. HJ (ersetzt KA)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Zentrale Prüfungen: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Jg.8:   Lernstandserhebung 02-03/24 (ersetzt KA)</a:t>
            </a: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Jg.10: ZAP 05/24 (ersetzt KA)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					</a:t>
            </a:r>
          </a:p>
          <a:p>
            <a:pPr>
              <a:defRPr/>
            </a:pPr>
            <a:endParaRPr lang="de-D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Sport Kl. 8 - 9</a:t>
            </a: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Technik u. Hauswirtschaft Kl. 8 - 10   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Naturwissenschaften Kl. 7 - 10</a:t>
            </a: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Chemie Kl. 9 - 10</a:t>
            </a:r>
          </a:p>
          <a:p>
            <a:pPr>
              <a:defRPr/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60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altLang="de-DE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Schulabschlüsse</a:t>
            </a:r>
            <a:br>
              <a:rPr lang="de-DE" altLang="de-DE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4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Ende der Klasse 10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2819400"/>
            <a:ext cx="16764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E-Kurse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85800" y="4800600"/>
            <a:ext cx="16764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chemeClr val="bg1"/>
                </a:solidFill>
              </a:rPr>
              <a:t>Wahlpflicht-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 err="1">
                <a:solidFill>
                  <a:schemeClr val="bg1"/>
                </a:solidFill>
              </a:rPr>
              <a:t>fach</a:t>
            </a:r>
            <a:r>
              <a:rPr lang="de-DE" altLang="de-DE" sz="2400" b="1" dirty="0">
                <a:solidFill>
                  <a:schemeClr val="bg1"/>
                </a:solidFill>
              </a:rPr>
              <a:t> (WP)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85800" y="3810000"/>
            <a:ext cx="16764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G-Kurse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85800" y="5791200"/>
            <a:ext cx="1676400" cy="762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chemeClr val="bg1"/>
                </a:solidFill>
              </a:rPr>
              <a:t>Übrige Fächer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590800" y="1828800"/>
            <a:ext cx="1676400" cy="762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HA 10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590800" y="2819400"/>
            <a:ext cx="1676400" cy="762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---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3810000"/>
            <a:ext cx="1676400" cy="762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4 4 4 4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4800600"/>
            <a:ext cx="1676400" cy="762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590800" y="5791200"/>
            <a:ext cx="1676400" cy="762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4 4 4 ...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495800" y="1828800"/>
            <a:ext cx="1676400" cy="762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FOR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495800" y="2819400"/>
            <a:ext cx="1676400" cy="762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4 4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495800" y="3810000"/>
            <a:ext cx="1676400" cy="762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3 3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495800" y="4800600"/>
            <a:ext cx="1676400" cy="762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4495800" y="5791200"/>
            <a:ext cx="1676400" cy="7620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3 3 4 ...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6400800" y="1828800"/>
            <a:ext cx="1676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FOR Q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6400800" y="2819400"/>
            <a:ext cx="1676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3 3 3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6400800" y="3810000"/>
            <a:ext cx="1676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6400800" y="4800600"/>
            <a:ext cx="1676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6400800" y="5791200"/>
            <a:ext cx="1676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3 3 3 ...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nimBg="1" autoUpdateAnimBg="0"/>
      <p:bldP spid="31748" grpId="0" animBg="1" autoUpdateAnimBg="0"/>
      <p:bldP spid="31749" grpId="0" animBg="1" autoUpdateAnimBg="0"/>
      <p:bldP spid="31750" grpId="0" animBg="1" autoUpdateAnimBg="0"/>
      <p:bldP spid="31751" grpId="0" animBg="1" autoUpdateAnimBg="0"/>
      <p:bldP spid="31752" grpId="0" animBg="1" autoUpdateAnimBg="0"/>
      <p:bldP spid="31753" grpId="0" animBg="1" autoUpdateAnimBg="0"/>
      <p:bldP spid="31754" grpId="0" animBg="1" autoUpdateAnimBg="0"/>
      <p:bldP spid="31755" grpId="0" animBg="1" autoUpdateAnimBg="0"/>
      <p:bldP spid="31756" grpId="0" animBg="1" autoUpdateAnimBg="0"/>
      <p:bldP spid="31757" grpId="0" animBg="1" autoUpdateAnimBg="0"/>
      <p:bldP spid="31758" grpId="0" animBg="1" autoUpdateAnimBg="0"/>
      <p:bldP spid="31759" grpId="0" animBg="1" autoUpdateAnimBg="0"/>
      <p:bldP spid="31760" grpId="0" animBg="1" autoUpdateAnimBg="0"/>
      <p:bldP spid="31761" grpId="0" animBg="1" autoUpdateAnimBg="0"/>
      <p:bldP spid="31762" grpId="0" animBg="1" autoUpdateAnimBg="0"/>
      <p:bldP spid="31763" grpId="0" animBg="1" autoUpdateAnimBg="0"/>
      <p:bldP spid="31764" grpId="0" animBg="1" autoUpdateAnimBg="0"/>
      <p:bldP spid="3176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264A4B5-1818-C8A8-A718-FE450E093A00}"/>
              </a:ext>
            </a:extLst>
          </p:cNvPr>
          <p:cNvSpPr txBox="1"/>
          <p:nvPr/>
        </p:nvSpPr>
        <p:spPr>
          <a:xfrm>
            <a:off x="529654" y="157281"/>
            <a:ext cx="56886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Bleiben Sie in Kontakt mit uns …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63D45A6-4655-B3A6-DE4E-52ECAC0E4F9A}"/>
              </a:ext>
            </a:extLst>
          </p:cNvPr>
          <p:cNvSpPr txBox="1"/>
          <p:nvPr/>
        </p:nvSpPr>
        <p:spPr>
          <a:xfrm rot="21254513">
            <a:off x="539551" y="882840"/>
            <a:ext cx="52565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über das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Infobuch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ihres Kindes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A5A887A-1533-22B4-49A3-EB13DDE4C40C}"/>
              </a:ext>
            </a:extLst>
          </p:cNvPr>
          <p:cNvSpPr txBox="1"/>
          <p:nvPr/>
        </p:nvSpPr>
        <p:spPr>
          <a:xfrm rot="20537782">
            <a:off x="1557227" y="1205124"/>
            <a:ext cx="77048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über die Schulhomepage(www.kaethekollwitz.de)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8A2E918-BCC8-F6B7-68AD-437F087244C7}"/>
              </a:ext>
            </a:extLst>
          </p:cNvPr>
          <p:cNvSpPr txBox="1"/>
          <p:nvPr/>
        </p:nvSpPr>
        <p:spPr>
          <a:xfrm rot="21367582">
            <a:off x="2783361" y="2200787"/>
            <a:ext cx="65204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über die Teamlehrkräfte ihres Kindes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E82BE86-F4ED-DFFE-D255-FF10A5CD99D0}"/>
              </a:ext>
            </a:extLst>
          </p:cNvPr>
          <p:cNvSpPr txBox="1"/>
          <p:nvPr/>
        </p:nvSpPr>
        <p:spPr>
          <a:xfrm rot="20878789">
            <a:off x="895866" y="3279034"/>
            <a:ext cx="73522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über </a:t>
            </a:r>
            <a:r>
              <a:rPr lang="de-DE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IServ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-Email (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vorname.nachname@kkggv.de</a:t>
            </a: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555CBAD-1904-43F0-DDC7-FA7146774665}"/>
              </a:ext>
            </a:extLst>
          </p:cNvPr>
          <p:cNvSpPr txBox="1"/>
          <p:nvPr/>
        </p:nvSpPr>
        <p:spPr>
          <a:xfrm>
            <a:off x="2625143" y="4398057"/>
            <a:ext cx="63617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über Sprechtage und Elternabende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F8E235F-5CE9-C806-EF17-3BE6CB9BE751}"/>
              </a:ext>
            </a:extLst>
          </p:cNvPr>
          <p:cNvSpPr txBox="1"/>
          <p:nvPr/>
        </p:nvSpPr>
        <p:spPr>
          <a:xfrm>
            <a:off x="323201" y="5053813"/>
            <a:ext cx="58947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UND JEDERZEIT ÜBER IHR KIND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BF6772E-BB0A-D165-8C57-6C8368B5F3D7}"/>
              </a:ext>
            </a:extLst>
          </p:cNvPr>
          <p:cNvSpPr txBox="1"/>
          <p:nvPr/>
        </p:nvSpPr>
        <p:spPr>
          <a:xfrm>
            <a:off x="4408484" y="6143170"/>
            <a:ext cx="45784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FREUEN UNS AUF SIE !!!</a:t>
            </a:r>
          </a:p>
        </p:txBody>
      </p:sp>
    </p:spTree>
    <p:extLst>
      <p:ext uri="{BB962C8B-B14F-4D97-AF65-F5344CB8AC3E}">
        <p14:creationId xmlns:p14="http://schemas.microsoft.com/office/powerpoint/2010/main" val="32002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85404BC-FF02-C93E-9E52-9D7FCFE915EE}"/>
              </a:ext>
            </a:extLst>
          </p:cNvPr>
          <p:cNvSpPr txBox="1"/>
          <p:nvPr/>
        </p:nvSpPr>
        <p:spPr>
          <a:xfrm>
            <a:off x="899592" y="1166842"/>
            <a:ext cx="763284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WÜNSCHEN IHNEN</a:t>
            </a:r>
          </a:p>
          <a:p>
            <a:pPr algn="ctr">
              <a:defRPr/>
            </a:pPr>
            <a:endParaRPr lang="de-DE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 SCHÖNEN</a:t>
            </a:r>
          </a:p>
          <a:p>
            <a:pPr algn="ctr">
              <a:defRPr/>
            </a:pPr>
            <a:endParaRPr lang="de-DE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ERSTEN</a:t>
            </a:r>
          </a:p>
          <a:p>
            <a:pPr algn="ctr">
              <a:defRPr/>
            </a:pPr>
            <a:r>
              <a:rPr lang="de-DE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KLASSENPFLEGSCHAFTSABEND</a:t>
            </a:r>
          </a:p>
          <a:p>
            <a:pPr algn="ctr">
              <a:defRPr/>
            </a:pPr>
            <a:endParaRPr lang="de-DE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de-DE" sz="32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8. Jahrgang!</a:t>
            </a:r>
          </a:p>
        </p:txBody>
      </p:sp>
    </p:spTree>
    <p:extLst>
      <p:ext uri="{BB962C8B-B14F-4D97-AF65-F5344CB8AC3E}">
        <p14:creationId xmlns:p14="http://schemas.microsoft.com/office/powerpoint/2010/main" val="324882990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Bildschirmpräsentation (4:3)</PresentationFormat>
  <Paragraphs>118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Standarddesign</vt:lpstr>
      <vt:lpstr> 22.08.2023 Elternabend Jahrgang 8:  Herzlich willkommen im Haus der Jugendlichen!  Schön, dass Sie da sind!</vt:lpstr>
      <vt:lpstr> Die Abteilung II: Jahrgänge 8 - 10</vt:lpstr>
      <vt:lpstr>PowerPoint-Präsentation</vt:lpstr>
      <vt:lpstr>PowerPoint-Präsentation</vt:lpstr>
      <vt:lpstr>PowerPoint-Präsentation</vt:lpstr>
      <vt:lpstr>PowerPoint-Präsentation</vt:lpstr>
      <vt:lpstr>Schulabschlüsse am Ende der Klasse 10</vt:lpstr>
      <vt:lpstr>PowerPoint-Präsentation</vt:lpstr>
      <vt:lpstr>PowerPoint-Präsentation</vt:lpstr>
    </vt:vector>
  </TitlesOfParts>
  <Company>Stadt Grevenbroich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Jahrgang 8 „Abschied von der Kindheit„  Willkommen im Haus der Jugendlichen</dc:title>
  <dc:creator>GR40070</dc:creator>
  <cp:lastModifiedBy>Bi Wi</cp:lastModifiedBy>
  <cp:revision>91</cp:revision>
  <cp:lastPrinted>2018-09-06T16:18:17Z</cp:lastPrinted>
  <dcterms:created xsi:type="dcterms:W3CDTF">2011-09-22T12:38:26Z</dcterms:created>
  <dcterms:modified xsi:type="dcterms:W3CDTF">2023-09-10T18:42:11Z</dcterms:modified>
</cp:coreProperties>
</file>