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9" r:id="rId11"/>
    <p:sldId id="270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0" y="1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595" y="387223"/>
            <a:ext cx="8449970" cy="1603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0653" y="2006320"/>
            <a:ext cx="8156575" cy="3321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518" y="1996185"/>
            <a:ext cx="4413250" cy="27330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065" marR="5080" algn="ctr">
              <a:lnSpc>
                <a:spcPts val="5180"/>
              </a:lnSpc>
              <a:spcBef>
                <a:spcPts val="755"/>
              </a:spcBef>
            </a:pPr>
            <a:r>
              <a:rPr sz="4800" spc="-75" dirty="0">
                <a:solidFill>
                  <a:srgbClr val="00AFEF"/>
                </a:solidFill>
                <a:latin typeface="Corbel"/>
                <a:cs typeface="Corbel"/>
              </a:rPr>
              <a:t>Schwierige</a:t>
            </a:r>
            <a:r>
              <a:rPr sz="4800" spc="-150" dirty="0">
                <a:solidFill>
                  <a:srgbClr val="00AFEF"/>
                </a:solidFill>
                <a:latin typeface="Corbel"/>
                <a:cs typeface="Corbel"/>
              </a:rPr>
              <a:t> </a:t>
            </a:r>
            <a:r>
              <a:rPr sz="4800" spc="-100" dirty="0">
                <a:solidFill>
                  <a:srgbClr val="00AFEF"/>
                </a:solidFill>
                <a:latin typeface="Corbel"/>
                <a:cs typeface="Corbel"/>
              </a:rPr>
              <a:t>Kinder </a:t>
            </a:r>
            <a:r>
              <a:rPr sz="4800" spc="-20" dirty="0">
                <a:solidFill>
                  <a:srgbClr val="00AFEF"/>
                </a:solidFill>
                <a:latin typeface="Corbel"/>
                <a:cs typeface="Corbel"/>
              </a:rPr>
              <a:t>sind</a:t>
            </a:r>
            <a:endParaRPr sz="4800" dirty="0">
              <a:latin typeface="Corbel"/>
              <a:cs typeface="Corbel"/>
            </a:endParaRPr>
          </a:p>
          <a:p>
            <a:pPr algn="ctr">
              <a:lnSpc>
                <a:spcPts val="4830"/>
              </a:lnSpc>
            </a:pPr>
            <a:r>
              <a:rPr sz="4800" spc="-95" dirty="0">
                <a:solidFill>
                  <a:srgbClr val="00AFEF"/>
                </a:solidFill>
                <a:latin typeface="Corbel"/>
                <a:cs typeface="Corbel"/>
              </a:rPr>
              <a:t>Kinder</a:t>
            </a:r>
            <a:r>
              <a:rPr sz="4800" spc="-114" dirty="0">
                <a:solidFill>
                  <a:srgbClr val="00AFEF"/>
                </a:solidFill>
                <a:latin typeface="Corbel"/>
                <a:cs typeface="Corbel"/>
              </a:rPr>
              <a:t> </a:t>
            </a:r>
            <a:r>
              <a:rPr sz="4800" i="1" spc="-25" dirty="0">
                <a:solidFill>
                  <a:srgbClr val="00AFEF"/>
                </a:solidFill>
                <a:latin typeface="Corbel"/>
                <a:cs typeface="Corbel"/>
              </a:rPr>
              <a:t>in</a:t>
            </a:r>
            <a:endParaRPr sz="4800" dirty="0">
              <a:latin typeface="Corbel"/>
              <a:cs typeface="Corbel"/>
            </a:endParaRPr>
          </a:p>
          <a:p>
            <a:pPr marL="1905" algn="ctr">
              <a:lnSpc>
                <a:spcPts val="5475"/>
              </a:lnSpc>
            </a:pPr>
            <a:r>
              <a:rPr sz="4800" spc="-45" dirty="0" err="1">
                <a:solidFill>
                  <a:srgbClr val="00AFEF"/>
                </a:solidFill>
                <a:latin typeface="Corbel"/>
                <a:cs typeface="Corbel"/>
              </a:rPr>
              <a:t>Schwierigkeite</a:t>
            </a:r>
            <a:r>
              <a:rPr lang="de-DE" sz="4800" spc="-45" dirty="0">
                <a:solidFill>
                  <a:srgbClr val="00AFEF"/>
                </a:solidFill>
                <a:latin typeface="Corbel"/>
                <a:cs typeface="Corbel"/>
              </a:rPr>
              <a:t>n</a:t>
            </a:r>
            <a:endParaRPr sz="4800" dirty="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" y="1241747"/>
            <a:ext cx="6091428" cy="5616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324" y="2358644"/>
            <a:ext cx="9340850" cy="2849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40" dirty="0">
                <a:latin typeface="Corbel"/>
                <a:cs typeface="Corbel"/>
              </a:rPr>
              <a:t>Sonderpädagogin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ist</a:t>
            </a:r>
            <a:r>
              <a:rPr sz="1800" spc="-25" dirty="0">
                <a:latin typeface="Corbel"/>
                <a:cs typeface="Corbel"/>
              </a:rPr>
              <a:t> über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das</a:t>
            </a:r>
            <a:r>
              <a:rPr sz="1800" spc="-35" dirty="0">
                <a:latin typeface="Corbel"/>
                <a:cs typeface="Corbel"/>
              </a:rPr>
              <a:t> Notfalltelefon</a:t>
            </a:r>
            <a:r>
              <a:rPr sz="1800" spc="-10" dirty="0">
                <a:latin typeface="Corbel"/>
                <a:cs typeface="Corbel"/>
              </a:rPr>
              <a:t> erreichbar</a:t>
            </a:r>
            <a:endParaRPr sz="1800" dirty="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3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35" dirty="0">
                <a:latin typeface="Corbel"/>
                <a:cs typeface="Corbel"/>
              </a:rPr>
              <a:t>arbeitet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zu </a:t>
            </a:r>
            <a:r>
              <a:rPr sz="1800" spc="-35" dirty="0">
                <a:latin typeface="Corbel"/>
                <a:cs typeface="Corbel"/>
              </a:rPr>
              <a:t>diesem</a:t>
            </a:r>
            <a:r>
              <a:rPr sz="1800" spc="-75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Zeitpunkt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in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Doppelbesetzung</a:t>
            </a:r>
            <a:endParaRPr sz="1800" dirty="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30" dirty="0">
                <a:latin typeface="Corbel"/>
                <a:cs typeface="Corbel"/>
              </a:rPr>
              <a:t>muss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ein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Schüler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oder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eine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Schülerin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den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Unterricht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verlassen,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wird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die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40" dirty="0" err="1">
                <a:latin typeface="Corbel"/>
                <a:cs typeface="Corbel"/>
              </a:rPr>
              <a:t>Sonderpädagogin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lang="de-DE" sz="1800" spc="-15" dirty="0">
                <a:latin typeface="Corbel"/>
                <a:cs typeface="Corbel"/>
              </a:rPr>
              <a:t>/MPT </a:t>
            </a:r>
            <a:r>
              <a:rPr sz="1800" spc="-10" dirty="0" err="1">
                <a:latin typeface="Corbel"/>
                <a:cs typeface="Corbel"/>
              </a:rPr>
              <a:t>angerufen</a:t>
            </a:r>
            <a:r>
              <a:rPr sz="1800" spc="-10" dirty="0">
                <a:latin typeface="Corbel"/>
                <a:cs typeface="Corbel"/>
              </a:rPr>
              <a:t>.</a:t>
            </a:r>
            <a:endParaRPr sz="1800" dirty="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2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35" dirty="0">
                <a:latin typeface="Corbel"/>
                <a:cs typeface="Corbel"/>
              </a:rPr>
              <a:t>kurze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Information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der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Lehrkraft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über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den</a:t>
            </a:r>
            <a:r>
              <a:rPr sz="1800" spc="-13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Vorfall</a:t>
            </a:r>
            <a:endParaRPr sz="1800" dirty="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3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40" dirty="0">
                <a:latin typeface="Corbel"/>
                <a:cs typeface="Corbel"/>
              </a:rPr>
              <a:t>Treffen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mit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dem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spc="-50" dirty="0">
                <a:latin typeface="Corbel"/>
                <a:cs typeface="Corbel"/>
              </a:rPr>
              <a:t>Kind</a:t>
            </a:r>
            <a:r>
              <a:rPr sz="1800" spc="-40" dirty="0">
                <a:latin typeface="Corbel"/>
                <a:cs typeface="Corbel"/>
              </a:rPr>
              <a:t> am</a:t>
            </a:r>
            <a:r>
              <a:rPr sz="1800" spc="-8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CR</a:t>
            </a:r>
            <a:r>
              <a:rPr lang="de-DE" sz="1800" spc="-25" dirty="0">
                <a:latin typeface="Corbel"/>
                <a:cs typeface="Corbel"/>
              </a:rPr>
              <a:t> (ggf. Begleitung zum CR)</a:t>
            </a:r>
            <a:endParaRPr sz="1800" dirty="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45" dirty="0">
                <a:latin typeface="Corbel"/>
                <a:cs typeface="Corbel"/>
              </a:rPr>
              <a:t>Im</a:t>
            </a:r>
            <a:r>
              <a:rPr sz="1800" spc="-9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CR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rbel"/>
                <a:cs typeface="Corbel"/>
              </a:rPr>
              <a:t>Reflexionsgespräch</a:t>
            </a:r>
            <a:endParaRPr sz="1800" dirty="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81388" y="161544"/>
            <a:ext cx="2479675" cy="2444750"/>
            <a:chOff x="9581388" y="161544"/>
            <a:chExt cx="2479675" cy="2444750"/>
          </a:xfrm>
        </p:grpSpPr>
        <p:sp>
          <p:nvSpPr>
            <p:cNvPr id="4" name="object 4"/>
            <p:cNvSpPr/>
            <p:nvPr/>
          </p:nvSpPr>
          <p:spPr>
            <a:xfrm>
              <a:off x="9587484" y="167640"/>
              <a:ext cx="2467610" cy="2432685"/>
            </a:xfrm>
            <a:custGeom>
              <a:avLst/>
              <a:gdLst/>
              <a:ahLst/>
              <a:cxnLst/>
              <a:rect l="l" t="t" r="r" b="b"/>
              <a:pathLst>
                <a:path w="2467609" h="2432685">
                  <a:moveTo>
                    <a:pt x="1233677" y="0"/>
                  </a:moveTo>
                  <a:lnTo>
                    <a:pt x="1185234" y="920"/>
                  </a:lnTo>
                  <a:lnTo>
                    <a:pt x="1137265" y="3658"/>
                  </a:lnTo>
                  <a:lnTo>
                    <a:pt x="1089802" y="8181"/>
                  </a:lnTo>
                  <a:lnTo>
                    <a:pt x="1042881" y="14454"/>
                  </a:lnTo>
                  <a:lnTo>
                    <a:pt x="996537" y="22444"/>
                  </a:lnTo>
                  <a:lnTo>
                    <a:pt x="950802" y="32117"/>
                  </a:lnTo>
                  <a:lnTo>
                    <a:pt x="905712" y="43439"/>
                  </a:lnTo>
                  <a:lnTo>
                    <a:pt x="861301" y="56376"/>
                  </a:lnTo>
                  <a:lnTo>
                    <a:pt x="817603" y="70895"/>
                  </a:lnTo>
                  <a:lnTo>
                    <a:pt x="774653" y="86962"/>
                  </a:lnTo>
                  <a:lnTo>
                    <a:pt x="732484" y="104543"/>
                  </a:lnTo>
                  <a:lnTo>
                    <a:pt x="691131" y="123603"/>
                  </a:lnTo>
                  <a:lnTo>
                    <a:pt x="650629" y="144111"/>
                  </a:lnTo>
                  <a:lnTo>
                    <a:pt x="611011" y="166031"/>
                  </a:lnTo>
                  <a:lnTo>
                    <a:pt x="572311" y="189330"/>
                  </a:lnTo>
                  <a:lnTo>
                    <a:pt x="534565" y="213974"/>
                  </a:lnTo>
                  <a:lnTo>
                    <a:pt x="497806" y="239929"/>
                  </a:lnTo>
                  <a:lnTo>
                    <a:pt x="462069" y="267162"/>
                  </a:lnTo>
                  <a:lnTo>
                    <a:pt x="427388" y="295638"/>
                  </a:lnTo>
                  <a:lnTo>
                    <a:pt x="393797" y="325324"/>
                  </a:lnTo>
                  <a:lnTo>
                    <a:pt x="361330" y="356187"/>
                  </a:lnTo>
                  <a:lnTo>
                    <a:pt x="330023" y="388192"/>
                  </a:lnTo>
                  <a:lnTo>
                    <a:pt x="299908" y="421305"/>
                  </a:lnTo>
                  <a:lnTo>
                    <a:pt x="271020" y="455493"/>
                  </a:lnTo>
                  <a:lnTo>
                    <a:pt x="243395" y="490723"/>
                  </a:lnTo>
                  <a:lnTo>
                    <a:pt x="217065" y="526959"/>
                  </a:lnTo>
                  <a:lnTo>
                    <a:pt x="192065" y="564169"/>
                  </a:lnTo>
                  <a:lnTo>
                    <a:pt x="168430" y="602318"/>
                  </a:lnTo>
                  <a:lnTo>
                    <a:pt x="146193" y="641373"/>
                  </a:lnTo>
                  <a:lnTo>
                    <a:pt x="125390" y="681301"/>
                  </a:lnTo>
                  <a:lnTo>
                    <a:pt x="106053" y="722066"/>
                  </a:lnTo>
                  <a:lnTo>
                    <a:pt x="88219" y="763637"/>
                  </a:lnTo>
                  <a:lnTo>
                    <a:pt x="71920" y="805977"/>
                  </a:lnTo>
                  <a:lnTo>
                    <a:pt x="57191" y="849055"/>
                  </a:lnTo>
                  <a:lnTo>
                    <a:pt x="44067" y="892836"/>
                  </a:lnTo>
                  <a:lnTo>
                    <a:pt x="32581" y="937286"/>
                  </a:lnTo>
                  <a:lnTo>
                    <a:pt x="22768" y="982372"/>
                  </a:lnTo>
                  <a:lnTo>
                    <a:pt x="14663" y="1028059"/>
                  </a:lnTo>
                  <a:lnTo>
                    <a:pt x="8299" y="1074315"/>
                  </a:lnTo>
                  <a:lnTo>
                    <a:pt x="3711" y="1121105"/>
                  </a:lnTo>
                  <a:lnTo>
                    <a:pt x="933" y="1168395"/>
                  </a:lnTo>
                  <a:lnTo>
                    <a:pt x="0" y="1216151"/>
                  </a:lnTo>
                  <a:lnTo>
                    <a:pt x="933" y="1263908"/>
                  </a:lnTo>
                  <a:lnTo>
                    <a:pt x="3711" y="1311198"/>
                  </a:lnTo>
                  <a:lnTo>
                    <a:pt x="8299" y="1357988"/>
                  </a:lnTo>
                  <a:lnTo>
                    <a:pt x="14663" y="1404244"/>
                  </a:lnTo>
                  <a:lnTo>
                    <a:pt x="22768" y="1449931"/>
                  </a:lnTo>
                  <a:lnTo>
                    <a:pt x="32581" y="1495017"/>
                  </a:lnTo>
                  <a:lnTo>
                    <a:pt x="44067" y="1539467"/>
                  </a:lnTo>
                  <a:lnTo>
                    <a:pt x="57191" y="1583248"/>
                  </a:lnTo>
                  <a:lnTo>
                    <a:pt x="71920" y="1626326"/>
                  </a:lnTo>
                  <a:lnTo>
                    <a:pt x="88219" y="1668666"/>
                  </a:lnTo>
                  <a:lnTo>
                    <a:pt x="106053" y="1710237"/>
                  </a:lnTo>
                  <a:lnTo>
                    <a:pt x="125390" y="1751002"/>
                  </a:lnTo>
                  <a:lnTo>
                    <a:pt x="146193" y="1790930"/>
                  </a:lnTo>
                  <a:lnTo>
                    <a:pt x="168430" y="1829985"/>
                  </a:lnTo>
                  <a:lnTo>
                    <a:pt x="192065" y="1868134"/>
                  </a:lnTo>
                  <a:lnTo>
                    <a:pt x="217065" y="1905344"/>
                  </a:lnTo>
                  <a:lnTo>
                    <a:pt x="243395" y="1941580"/>
                  </a:lnTo>
                  <a:lnTo>
                    <a:pt x="271020" y="1976810"/>
                  </a:lnTo>
                  <a:lnTo>
                    <a:pt x="299908" y="2010998"/>
                  </a:lnTo>
                  <a:lnTo>
                    <a:pt x="330023" y="2044111"/>
                  </a:lnTo>
                  <a:lnTo>
                    <a:pt x="361330" y="2076116"/>
                  </a:lnTo>
                  <a:lnTo>
                    <a:pt x="393797" y="2106979"/>
                  </a:lnTo>
                  <a:lnTo>
                    <a:pt x="427388" y="2136665"/>
                  </a:lnTo>
                  <a:lnTo>
                    <a:pt x="462069" y="2165141"/>
                  </a:lnTo>
                  <a:lnTo>
                    <a:pt x="497806" y="2192374"/>
                  </a:lnTo>
                  <a:lnTo>
                    <a:pt x="534565" y="2218329"/>
                  </a:lnTo>
                  <a:lnTo>
                    <a:pt x="572311" y="2242973"/>
                  </a:lnTo>
                  <a:lnTo>
                    <a:pt x="611011" y="2266272"/>
                  </a:lnTo>
                  <a:lnTo>
                    <a:pt x="650629" y="2288192"/>
                  </a:lnTo>
                  <a:lnTo>
                    <a:pt x="691131" y="2308700"/>
                  </a:lnTo>
                  <a:lnTo>
                    <a:pt x="732484" y="2327760"/>
                  </a:lnTo>
                  <a:lnTo>
                    <a:pt x="774653" y="2345341"/>
                  </a:lnTo>
                  <a:lnTo>
                    <a:pt x="817603" y="2361408"/>
                  </a:lnTo>
                  <a:lnTo>
                    <a:pt x="861301" y="2375927"/>
                  </a:lnTo>
                  <a:lnTo>
                    <a:pt x="905712" y="2388864"/>
                  </a:lnTo>
                  <a:lnTo>
                    <a:pt x="950802" y="2400186"/>
                  </a:lnTo>
                  <a:lnTo>
                    <a:pt x="996537" y="2409859"/>
                  </a:lnTo>
                  <a:lnTo>
                    <a:pt x="1042881" y="2417849"/>
                  </a:lnTo>
                  <a:lnTo>
                    <a:pt x="1089802" y="2424122"/>
                  </a:lnTo>
                  <a:lnTo>
                    <a:pt x="1137265" y="2428645"/>
                  </a:lnTo>
                  <a:lnTo>
                    <a:pt x="1185234" y="2431383"/>
                  </a:lnTo>
                  <a:lnTo>
                    <a:pt x="1233677" y="2432304"/>
                  </a:lnTo>
                  <a:lnTo>
                    <a:pt x="1282121" y="2431383"/>
                  </a:lnTo>
                  <a:lnTo>
                    <a:pt x="1330090" y="2428645"/>
                  </a:lnTo>
                  <a:lnTo>
                    <a:pt x="1377553" y="2424122"/>
                  </a:lnTo>
                  <a:lnTo>
                    <a:pt x="1424474" y="2417849"/>
                  </a:lnTo>
                  <a:lnTo>
                    <a:pt x="1470818" y="2409859"/>
                  </a:lnTo>
                  <a:lnTo>
                    <a:pt x="1516553" y="2400186"/>
                  </a:lnTo>
                  <a:lnTo>
                    <a:pt x="1561643" y="2388864"/>
                  </a:lnTo>
                  <a:lnTo>
                    <a:pt x="1606054" y="2375927"/>
                  </a:lnTo>
                  <a:lnTo>
                    <a:pt x="1649752" y="2361408"/>
                  </a:lnTo>
                  <a:lnTo>
                    <a:pt x="1692702" y="2345341"/>
                  </a:lnTo>
                  <a:lnTo>
                    <a:pt x="1734871" y="2327760"/>
                  </a:lnTo>
                  <a:lnTo>
                    <a:pt x="1776224" y="2308700"/>
                  </a:lnTo>
                  <a:lnTo>
                    <a:pt x="1816726" y="2288192"/>
                  </a:lnTo>
                  <a:lnTo>
                    <a:pt x="1856344" y="2266272"/>
                  </a:lnTo>
                  <a:lnTo>
                    <a:pt x="1895044" y="2242973"/>
                  </a:lnTo>
                  <a:lnTo>
                    <a:pt x="1932790" y="2218329"/>
                  </a:lnTo>
                  <a:lnTo>
                    <a:pt x="1969549" y="2192374"/>
                  </a:lnTo>
                  <a:lnTo>
                    <a:pt x="2005286" y="2165141"/>
                  </a:lnTo>
                  <a:lnTo>
                    <a:pt x="2039967" y="2136665"/>
                  </a:lnTo>
                  <a:lnTo>
                    <a:pt x="2073558" y="2106979"/>
                  </a:lnTo>
                  <a:lnTo>
                    <a:pt x="2106025" y="2076116"/>
                  </a:lnTo>
                  <a:lnTo>
                    <a:pt x="2137332" y="2044111"/>
                  </a:lnTo>
                  <a:lnTo>
                    <a:pt x="2167447" y="2010998"/>
                  </a:lnTo>
                  <a:lnTo>
                    <a:pt x="2196335" y="1976810"/>
                  </a:lnTo>
                  <a:lnTo>
                    <a:pt x="2223960" y="1941580"/>
                  </a:lnTo>
                  <a:lnTo>
                    <a:pt x="2250290" y="1905344"/>
                  </a:lnTo>
                  <a:lnTo>
                    <a:pt x="2275290" y="1868134"/>
                  </a:lnTo>
                  <a:lnTo>
                    <a:pt x="2298925" y="1829985"/>
                  </a:lnTo>
                  <a:lnTo>
                    <a:pt x="2321162" y="1790930"/>
                  </a:lnTo>
                  <a:lnTo>
                    <a:pt x="2341965" y="1751002"/>
                  </a:lnTo>
                  <a:lnTo>
                    <a:pt x="2361302" y="1710237"/>
                  </a:lnTo>
                  <a:lnTo>
                    <a:pt x="2379136" y="1668666"/>
                  </a:lnTo>
                  <a:lnTo>
                    <a:pt x="2395435" y="1626326"/>
                  </a:lnTo>
                  <a:lnTo>
                    <a:pt x="2410164" y="1583248"/>
                  </a:lnTo>
                  <a:lnTo>
                    <a:pt x="2423288" y="1539467"/>
                  </a:lnTo>
                  <a:lnTo>
                    <a:pt x="2434774" y="1495017"/>
                  </a:lnTo>
                  <a:lnTo>
                    <a:pt x="2444587" y="1449931"/>
                  </a:lnTo>
                  <a:lnTo>
                    <a:pt x="2452692" y="1404244"/>
                  </a:lnTo>
                  <a:lnTo>
                    <a:pt x="2459056" y="1357988"/>
                  </a:lnTo>
                  <a:lnTo>
                    <a:pt x="2463644" y="1311198"/>
                  </a:lnTo>
                  <a:lnTo>
                    <a:pt x="2466422" y="1263908"/>
                  </a:lnTo>
                  <a:lnTo>
                    <a:pt x="2467356" y="1216151"/>
                  </a:lnTo>
                  <a:lnTo>
                    <a:pt x="2466422" y="1168395"/>
                  </a:lnTo>
                  <a:lnTo>
                    <a:pt x="2463644" y="1121105"/>
                  </a:lnTo>
                  <a:lnTo>
                    <a:pt x="2459056" y="1074315"/>
                  </a:lnTo>
                  <a:lnTo>
                    <a:pt x="2452692" y="1028059"/>
                  </a:lnTo>
                  <a:lnTo>
                    <a:pt x="2444587" y="982372"/>
                  </a:lnTo>
                  <a:lnTo>
                    <a:pt x="2434774" y="937286"/>
                  </a:lnTo>
                  <a:lnTo>
                    <a:pt x="2423288" y="892836"/>
                  </a:lnTo>
                  <a:lnTo>
                    <a:pt x="2410164" y="849055"/>
                  </a:lnTo>
                  <a:lnTo>
                    <a:pt x="2395435" y="805977"/>
                  </a:lnTo>
                  <a:lnTo>
                    <a:pt x="2379136" y="763637"/>
                  </a:lnTo>
                  <a:lnTo>
                    <a:pt x="2361302" y="722066"/>
                  </a:lnTo>
                  <a:lnTo>
                    <a:pt x="2341965" y="681301"/>
                  </a:lnTo>
                  <a:lnTo>
                    <a:pt x="2321162" y="641373"/>
                  </a:lnTo>
                  <a:lnTo>
                    <a:pt x="2298925" y="602318"/>
                  </a:lnTo>
                  <a:lnTo>
                    <a:pt x="2275290" y="564169"/>
                  </a:lnTo>
                  <a:lnTo>
                    <a:pt x="2250290" y="526959"/>
                  </a:lnTo>
                  <a:lnTo>
                    <a:pt x="2223960" y="490723"/>
                  </a:lnTo>
                  <a:lnTo>
                    <a:pt x="2196335" y="455493"/>
                  </a:lnTo>
                  <a:lnTo>
                    <a:pt x="2167447" y="421305"/>
                  </a:lnTo>
                  <a:lnTo>
                    <a:pt x="2137332" y="388192"/>
                  </a:lnTo>
                  <a:lnTo>
                    <a:pt x="2106025" y="356187"/>
                  </a:lnTo>
                  <a:lnTo>
                    <a:pt x="2073558" y="325324"/>
                  </a:lnTo>
                  <a:lnTo>
                    <a:pt x="2039967" y="295638"/>
                  </a:lnTo>
                  <a:lnTo>
                    <a:pt x="2005286" y="267162"/>
                  </a:lnTo>
                  <a:lnTo>
                    <a:pt x="1969549" y="239929"/>
                  </a:lnTo>
                  <a:lnTo>
                    <a:pt x="1932790" y="213974"/>
                  </a:lnTo>
                  <a:lnTo>
                    <a:pt x="1895044" y="189330"/>
                  </a:lnTo>
                  <a:lnTo>
                    <a:pt x="1856344" y="166031"/>
                  </a:lnTo>
                  <a:lnTo>
                    <a:pt x="1816726" y="144111"/>
                  </a:lnTo>
                  <a:lnTo>
                    <a:pt x="1776224" y="123603"/>
                  </a:lnTo>
                  <a:lnTo>
                    <a:pt x="1734871" y="104543"/>
                  </a:lnTo>
                  <a:lnTo>
                    <a:pt x="1692702" y="86962"/>
                  </a:lnTo>
                  <a:lnTo>
                    <a:pt x="1649752" y="70895"/>
                  </a:lnTo>
                  <a:lnTo>
                    <a:pt x="1606054" y="56376"/>
                  </a:lnTo>
                  <a:lnTo>
                    <a:pt x="1561643" y="43439"/>
                  </a:lnTo>
                  <a:lnTo>
                    <a:pt x="1516553" y="32117"/>
                  </a:lnTo>
                  <a:lnTo>
                    <a:pt x="1470818" y="22444"/>
                  </a:lnTo>
                  <a:lnTo>
                    <a:pt x="1424474" y="14454"/>
                  </a:lnTo>
                  <a:lnTo>
                    <a:pt x="1377553" y="8181"/>
                  </a:lnTo>
                  <a:lnTo>
                    <a:pt x="1330090" y="3658"/>
                  </a:lnTo>
                  <a:lnTo>
                    <a:pt x="1282121" y="920"/>
                  </a:lnTo>
                  <a:lnTo>
                    <a:pt x="1233677" y="0"/>
                  </a:lnTo>
                  <a:close/>
                </a:path>
              </a:pathLst>
            </a:custGeom>
            <a:solidFill>
              <a:srgbClr val="EB4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87484" y="167640"/>
              <a:ext cx="2467610" cy="2432685"/>
            </a:xfrm>
            <a:custGeom>
              <a:avLst/>
              <a:gdLst/>
              <a:ahLst/>
              <a:cxnLst/>
              <a:rect l="l" t="t" r="r" b="b"/>
              <a:pathLst>
                <a:path w="2467609" h="2432685">
                  <a:moveTo>
                    <a:pt x="0" y="1216151"/>
                  </a:moveTo>
                  <a:lnTo>
                    <a:pt x="933" y="1168395"/>
                  </a:lnTo>
                  <a:lnTo>
                    <a:pt x="3711" y="1121105"/>
                  </a:lnTo>
                  <a:lnTo>
                    <a:pt x="8299" y="1074315"/>
                  </a:lnTo>
                  <a:lnTo>
                    <a:pt x="14663" y="1028059"/>
                  </a:lnTo>
                  <a:lnTo>
                    <a:pt x="22768" y="982372"/>
                  </a:lnTo>
                  <a:lnTo>
                    <a:pt x="32581" y="937286"/>
                  </a:lnTo>
                  <a:lnTo>
                    <a:pt x="44067" y="892836"/>
                  </a:lnTo>
                  <a:lnTo>
                    <a:pt x="57191" y="849055"/>
                  </a:lnTo>
                  <a:lnTo>
                    <a:pt x="71920" y="805977"/>
                  </a:lnTo>
                  <a:lnTo>
                    <a:pt x="88219" y="763637"/>
                  </a:lnTo>
                  <a:lnTo>
                    <a:pt x="106053" y="722066"/>
                  </a:lnTo>
                  <a:lnTo>
                    <a:pt x="125390" y="681301"/>
                  </a:lnTo>
                  <a:lnTo>
                    <a:pt x="146193" y="641373"/>
                  </a:lnTo>
                  <a:lnTo>
                    <a:pt x="168430" y="602318"/>
                  </a:lnTo>
                  <a:lnTo>
                    <a:pt x="192065" y="564169"/>
                  </a:lnTo>
                  <a:lnTo>
                    <a:pt x="217065" y="526959"/>
                  </a:lnTo>
                  <a:lnTo>
                    <a:pt x="243395" y="490723"/>
                  </a:lnTo>
                  <a:lnTo>
                    <a:pt x="271020" y="455493"/>
                  </a:lnTo>
                  <a:lnTo>
                    <a:pt x="299908" y="421305"/>
                  </a:lnTo>
                  <a:lnTo>
                    <a:pt x="330023" y="388192"/>
                  </a:lnTo>
                  <a:lnTo>
                    <a:pt x="361330" y="356187"/>
                  </a:lnTo>
                  <a:lnTo>
                    <a:pt x="393797" y="325324"/>
                  </a:lnTo>
                  <a:lnTo>
                    <a:pt x="427388" y="295638"/>
                  </a:lnTo>
                  <a:lnTo>
                    <a:pt x="462069" y="267162"/>
                  </a:lnTo>
                  <a:lnTo>
                    <a:pt x="497806" y="239929"/>
                  </a:lnTo>
                  <a:lnTo>
                    <a:pt x="534565" y="213974"/>
                  </a:lnTo>
                  <a:lnTo>
                    <a:pt x="572311" y="189330"/>
                  </a:lnTo>
                  <a:lnTo>
                    <a:pt x="611011" y="166031"/>
                  </a:lnTo>
                  <a:lnTo>
                    <a:pt x="650629" y="144111"/>
                  </a:lnTo>
                  <a:lnTo>
                    <a:pt x="691131" y="123603"/>
                  </a:lnTo>
                  <a:lnTo>
                    <a:pt x="732484" y="104543"/>
                  </a:lnTo>
                  <a:lnTo>
                    <a:pt x="774653" y="86962"/>
                  </a:lnTo>
                  <a:lnTo>
                    <a:pt x="817603" y="70895"/>
                  </a:lnTo>
                  <a:lnTo>
                    <a:pt x="861301" y="56376"/>
                  </a:lnTo>
                  <a:lnTo>
                    <a:pt x="905712" y="43439"/>
                  </a:lnTo>
                  <a:lnTo>
                    <a:pt x="950802" y="32117"/>
                  </a:lnTo>
                  <a:lnTo>
                    <a:pt x="996537" y="22444"/>
                  </a:lnTo>
                  <a:lnTo>
                    <a:pt x="1042881" y="14454"/>
                  </a:lnTo>
                  <a:lnTo>
                    <a:pt x="1089802" y="8181"/>
                  </a:lnTo>
                  <a:lnTo>
                    <a:pt x="1137265" y="3658"/>
                  </a:lnTo>
                  <a:lnTo>
                    <a:pt x="1185234" y="920"/>
                  </a:lnTo>
                  <a:lnTo>
                    <a:pt x="1233677" y="0"/>
                  </a:lnTo>
                  <a:lnTo>
                    <a:pt x="1282121" y="920"/>
                  </a:lnTo>
                  <a:lnTo>
                    <a:pt x="1330090" y="3658"/>
                  </a:lnTo>
                  <a:lnTo>
                    <a:pt x="1377553" y="8181"/>
                  </a:lnTo>
                  <a:lnTo>
                    <a:pt x="1424474" y="14454"/>
                  </a:lnTo>
                  <a:lnTo>
                    <a:pt x="1470818" y="22444"/>
                  </a:lnTo>
                  <a:lnTo>
                    <a:pt x="1516553" y="32117"/>
                  </a:lnTo>
                  <a:lnTo>
                    <a:pt x="1561643" y="43439"/>
                  </a:lnTo>
                  <a:lnTo>
                    <a:pt x="1606054" y="56376"/>
                  </a:lnTo>
                  <a:lnTo>
                    <a:pt x="1649752" y="70895"/>
                  </a:lnTo>
                  <a:lnTo>
                    <a:pt x="1692702" y="86962"/>
                  </a:lnTo>
                  <a:lnTo>
                    <a:pt x="1734871" y="104543"/>
                  </a:lnTo>
                  <a:lnTo>
                    <a:pt x="1776224" y="123603"/>
                  </a:lnTo>
                  <a:lnTo>
                    <a:pt x="1816726" y="144111"/>
                  </a:lnTo>
                  <a:lnTo>
                    <a:pt x="1856344" y="166031"/>
                  </a:lnTo>
                  <a:lnTo>
                    <a:pt x="1895044" y="189330"/>
                  </a:lnTo>
                  <a:lnTo>
                    <a:pt x="1932790" y="213974"/>
                  </a:lnTo>
                  <a:lnTo>
                    <a:pt x="1969549" y="239929"/>
                  </a:lnTo>
                  <a:lnTo>
                    <a:pt x="2005286" y="267162"/>
                  </a:lnTo>
                  <a:lnTo>
                    <a:pt x="2039967" y="295638"/>
                  </a:lnTo>
                  <a:lnTo>
                    <a:pt x="2073558" y="325324"/>
                  </a:lnTo>
                  <a:lnTo>
                    <a:pt x="2106025" y="356187"/>
                  </a:lnTo>
                  <a:lnTo>
                    <a:pt x="2137332" y="388192"/>
                  </a:lnTo>
                  <a:lnTo>
                    <a:pt x="2167447" y="421305"/>
                  </a:lnTo>
                  <a:lnTo>
                    <a:pt x="2196335" y="455493"/>
                  </a:lnTo>
                  <a:lnTo>
                    <a:pt x="2223960" y="490723"/>
                  </a:lnTo>
                  <a:lnTo>
                    <a:pt x="2250290" y="526959"/>
                  </a:lnTo>
                  <a:lnTo>
                    <a:pt x="2275290" y="564169"/>
                  </a:lnTo>
                  <a:lnTo>
                    <a:pt x="2298925" y="602318"/>
                  </a:lnTo>
                  <a:lnTo>
                    <a:pt x="2321162" y="641373"/>
                  </a:lnTo>
                  <a:lnTo>
                    <a:pt x="2341965" y="681301"/>
                  </a:lnTo>
                  <a:lnTo>
                    <a:pt x="2361302" y="722066"/>
                  </a:lnTo>
                  <a:lnTo>
                    <a:pt x="2379136" y="763637"/>
                  </a:lnTo>
                  <a:lnTo>
                    <a:pt x="2395435" y="805977"/>
                  </a:lnTo>
                  <a:lnTo>
                    <a:pt x="2410164" y="849055"/>
                  </a:lnTo>
                  <a:lnTo>
                    <a:pt x="2423288" y="892836"/>
                  </a:lnTo>
                  <a:lnTo>
                    <a:pt x="2434774" y="937286"/>
                  </a:lnTo>
                  <a:lnTo>
                    <a:pt x="2444587" y="982372"/>
                  </a:lnTo>
                  <a:lnTo>
                    <a:pt x="2452692" y="1028059"/>
                  </a:lnTo>
                  <a:lnTo>
                    <a:pt x="2459056" y="1074315"/>
                  </a:lnTo>
                  <a:lnTo>
                    <a:pt x="2463644" y="1121105"/>
                  </a:lnTo>
                  <a:lnTo>
                    <a:pt x="2466422" y="1168395"/>
                  </a:lnTo>
                  <a:lnTo>
                    <a:pt x="2467356" y="1216151"/>
                  </a:lnTo>
                  <a:lnTo>
                    <a:pt x="2466422" y="1263908"/>
                  </a:lnTo>
                  <a:lnTo>
                    <a:pt x="2463644" y="1311198"/>
                  </a:lnTo>
                  <a:lnTo>
                    <a:pt x="2459056" y="1357988"/>
                  </a:lnTo>
                  <a:lnTo>
                    <a:pt x="2452692" y="1404244"/>
                  </a:lnTo>
                  <a:lnTo>
                    <a:pt x="2444587" y="1449931"/>
                  </a:lnTo>
                  <a:lnTo>
                    <a:pt x="2434774" y="1495017"/>
                  </a:lnTo>
                  <a:lnTo>
                    <a:pt x="2423288" y="1539467"/>
                  </a:lnTo>
                  <a:lnTo>
                    <a:pt x="2410164" y="1583248"/>
                  </a:lnTo>
                  <a:lnTo>
                    <a:pt x="2395435" y="1626326"/>
                  </a:lnTo>
                  <a:lnTo>
                    <a:pt x="2379136" y="1668666"/>
                  </a:lnTo>
                  <a:lnTo>
                    <a:pt x="2361302" y="1710237"/>
                  </a:lnTo>
                  <a:lnTo>
                    <a:pt x="2341965" y="1751002"/>
                  </a:lnTo>
                  <a:lnTo>
                    <a:pt x="2321162" y="1790930"/>
                  </a:lnTo>
                  <a:lnTo>
                    <a:pt x="2298925" y="1829985"/>
                  </a:lnTo>
                  <a:lnTo>
                    <a:pt x="2275290" y="1868134"/>
                  </a:lnTo>
                  <a:lnTo>
                    <a:pt x="2250290" y="1905344"/>
                  </a:lnTo>
                  <a:lnTo>
                    <a:pt x="2223960" y="1941580"/>
                  </a:lnTo>
                  <a:lnTo>
                    <a:pt x="2196335" y="1976810"/>
                  </a:lnTo>
                  <a:lnTo>
                    <a:pt x="2167447" y="2010998"/>
                  </a:lnTo>
                  <a:lnTo>
                    <a:pt x="2137332" y="2044111"/>
                  </a:lnTo>
                  <a:lnTo>
                    <a:pt x="2106025" y="2076116"/>
                  </a:lnTo>
                  <a:lnTo>
                    <a:pt x="2073558" y="2106979"/>
                  </a:lnTo>
                  <a:lnTo>
                    <a:pt x="2039967" y="2136665"/>
                  </a:lnTo>
                  <a:lnTo>
                    <a:pt x="2005286" y="2165141"/>
                  </a:lnTo>
                  <a:lnTo>
                    <a:pt x="1969549" y="2192374"/>
                  </a:lnTo>
                  <a:lnTo>
                    <a:pt x="1932790" y="2218329"/>
                  </a:lnTo>
                  <a:lnTo>
                    <a:pt x="1895044" y="2242973"/>
                  </a:lnTo>
                  <a:lnTo>
                    <a:pt x="1856344" y="2266272"/>
                  </a:lnTo>
                  <a:lnTo>
                    <a:pt x="1816726" y="2288192"/>
                  </a:lnTo>
                  <a:lnTo>
                    <a:pt x="1776224" y="2308700"/>
                  </a:lnTo>
                  <a:lnTo>
                    <a:pt x="1734871" y="2327760"/>
                  </a:lnTo>
                  <a:lnTo>
                    <a:pt x="1692702" y="2345341"/>
                  </a:lnTo>
                  <a:lnTo>
                    <a:pt x="1649752" y="2361408"/>
                  </a:lnTo>
                  <a:lnTo>
                    <a:pt x="1606054" y="2375927"/>
                  </a:lnTo>
                  <a:lnTo>
                    <a:pt x="1561643" y="2388864"/>
                  </a:lnTo>
                  <a:lnTo>
                    <a:pt x="1516553" y="2400186"/>
                  </a:lnTo>
                  <a:lnTo>
                    <a:pt x="1470818" y="2409859"/>
                  </a:lnTo>
                  <a:lnTo>
                    <a:pt x="1424474" y="2417849"/>
                  </a:lnTo>
                  <a:lnTo>
                    <a:pt x="1377553" y="2424122"/>
                  </a:lnTo>
                  <a:lnTo>
                    <a:pt x="1330090" y="2428645"/>
                  </a:lnTo>
                  <a:lnTo>
                    <a:pt x="1282121" y="2431383"/>
                  </a:lnTo>
                  <a:lnTo>
                    <a:pt x="1233677" y="2432304"/>
                  </a:lnTo>
                  <a:lnTo>
                    <a:pt x="1185234" y="2431383"/>
                  </a:lnTo>
                  <a:lnTo>
                    <a:pt x="1137265" y="2428645"/>
                  </a:lnTo>
                  <a:lnTo>
                    <a:pt x="1089802" y="2424122"/>
                  </a:lnTo>
                  <a:lnTo>
                    <a:pt x="1042881" y="2417849"/>
                  </a:lnTo>
                  <a:lnTo>
                    <a:pt x="996537" y="2409859"/>
                  </a:lnTo>
                  <a:lnTo>
                    <a:pt x="950802" y="2400186"/>
                  </a:lnTo>
                  <a:lnTo>
                    <a:pt x="905712" y="2388864"/>
                  </a:lnTo>
                  <a:lnTo>
                    <a:pt x="861301" y="2375927"/>
                  </a:lnTo>
                  <a:lnTo>
                    <a:pt x="817603" y="2361408"/>
                  </a:lnTo>
                  <a:lnTo>
                    <a:pt x="774653" y="2345341"/>
                  </a:lnTo>
                  <a:lnTo>
                    <a:pt x="732484" y="2327760"/>
                  </a:lnTo>
                  <a:lnTo>
                    <a:pt x="691131" y="2308700"/>
                  </a:lnTo>
                  <a:lnTo>
                    <a:pt x="650629" y="2288192"/>
                  </a:lnTo>
                  <a:lnTo>
                    <a:pt x="611011" y="2266272"/>
                  </a:lnTo>
                  <a:lnTo>
                    <a:pt x="572311" y="2242973"/>
                  </a:lnTo>
                  <a:lnTo>
                    <a:pt x="534565" y="2218329"/>
                  </a:lnTo>
                  <a:lnTo>
                    <a:pt x="497806" y="2192374"/>
                  </a:lnTo>
                  <a:lnTo>
                    <a:pt x="462069" y="2165141"/>
                  </a:lnTo>
                  <a:lnTo>
                    <a:pt x="427388" y="2136665"/>
                  </a:lnTo>
                  <a:lnTo>
                    <a:pt x="393797" y="2106979"/>
                  </a:lnTo>
                  <a:lnTo>
                    <a:pt x="361330" y="2076116"/>
                  </a:lnTo>
                  <a:lnTo>
                    <a:pt x="330023" y="2044111"/>
                  </a:lnTo>
                  <a:lnTo>
                    <a:pt x="299908" y="2010998"/>
                  </a:lnTo>
                  <a:lnTo>
                    <a:pt x="271020" y="1976810"/>
                  </a:lnTo>
                  <a:lnTo>
                    <a:pt x="243395" y="1941580"/>
                  </a:lnTo>
                  <a:lnTo>
                    <a:pt x="217065" y="1905344"/>
                  </a:lnTo>
                  <a:lnTo>
                    <a:pt x="192065" y="1868134"/>
                  </a:lnTo>
                  <a:lnTo>
                    <a:pt x="168430" y="1829985"/>
                  </a:lnTo>
                  <a:lnTo>
                    <a:pt x="146193" y="1790930"/>
                  </a:lnTo>
                  <a:lnTo>
                    <a:pt x="125390" y="1751002"/>
                  </a:lnTo>
                  <a:lnTo>
                    <a:pt x="106053" y="1710237"/>
                  </a:lnTo>
                  <a:lnTo>
                    <a:pt x="88219" y="1668666"/>
                  </a:lnTo>
                  <a:lnTo>
                    <a:pt x="71920" y="1626326"/>
                  </a:lnTo>
                  <a:lnTo>
                    <a:pt x="57191" y="1583248"/>
                  </a:lnTo>
                  <a:lnTo>
                    <a:pt x="44067" y="1539467"/>
                  </a:lnTo>
                  <a:lnTo>
                    <a:pt x="32581" y="1495017"/>
                  </a:lnTo>
                  <a:lnTo>
                    <a:pt x="22768" y="1449931"/>
                  </a:lnTo>
                  <a:lnTo>
                    <a:pt x="14663" y="1404244"/>
                  </a:lnTo>
                  <a:lnTo>
                    <a:pt x="8299" y="1357988"/>
                  </a:lnTo>
                  <a:lnTo>
                    <a:pt x="3711" y="1311198"/>
                  </a:lnTo>
                  <a:lnTo>
                    <a:pt x="933" y="1263908"/>
                  </a:lnTo>
                  <a:lnTo>
                    <a:pt x="0" y="1216151"/>
                  </a:lnTo>
                  <a:close/>
                </a:path>
              </a:pathLst>
            </a:custGeom>
            <a:ln w="12191">
              <a:solidFill>
                <a:srgbClr val="632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48721" y="1081785"/>
            <a:ext cx="9474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Im </a:t>
            </a:r>
            <a:r>
              <a:rPr sz="1800" spc="-55" dirty="0">
                <a:solidFill>
                  <a:srgbClr val="FFFFFF"/>
                </a:solidFill>
                <a:latin typeface="Corbel"/>
                <a:cs typeface="Corbel"/>
              </a:rPr>
              <a:t>Unterricht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9211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Das</a:t>
            </a:r>
            <a:r>
              <a:rPr sz="4400" spc="-185" dirty="0"/>
              <a:t> </a:t>
            </a:r>
            <a:r>
              <a:rPr sz="4400" spc="-85" dirty="0"/>
              <a:t>Notfalltelefon</a:t>
            </a:r>
            <a:endParaRPr sz="440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39155"/>
            <a:ext cx="1252728" cy="14188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4686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5"/>
              </a:spcBef>
            </a:pPr>
            <a:r>
              <a:rPr sz="4400" spc="-100" dirty="0"/>
              <a:t>Das</a:t>
            </a:r>
            <a:r>
              <a:rPr sz="4400" spc="-114" dirty="0"/>
              <a:t> Reflexionsgespräch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9447276" y="216408"/>
            <a:ext cx="2481580" cy="2444750"/>
            <a:chOff x="9447276" y="216408"/>
            <a:chExt cx="2481580" cy="2444750"/>
          </a:xfrm>
        </p:grpSpPr>
        <p:sp>
          <p:nvSpPr>
            <p:cNvPr id="4" name="object 4"/>
            <p:cNvSpPr/>
            <p:nvPr/>
          </p:nvSpPr>
          <p:spPr>
            <a:xfrm>
              <a:off x="9453372" y="222504"/>
              <a:ext cx="2468880" cy="2432685"/>
            </a:xfrm>
            <a:custGeom>
              <a:avLst/>
              <a:gdLst/>
              <a:ahLst/>
              <a:cxnLst/>
              <a:rect l="l" t="t" r="r" b="b"/>
              <a:pathLst>
                <a:path w="2468879" h="2432685">
                  <a:moveTo>
                    <a:pt x="1234439" y="0"/>
                  </a:moveTo>
                  <a:lnTo>
                    <a:pt x="1185969" y="920"/>
                  </a:lnTo>
                  <a:lnTo>
                    <a:pt x="1137972" y="3658"/>
                  </a:lnTo>
                  <a:lnTo>
                    <a:pt x="1090483" y="8181"/>
                  </a:lnTo>
                  <a:lnTo>
                    <a:pt x="1043535" y="14454"/>
                  </a:lnTo>
                  <a:lnTo>
                    <a:pt x="997163" y="22444"/>
                  </a:lnTo>
                  <a:lnTo>
                    <a:pt x="951402" y="32117"/>
                  </a:lnTo>
                  <a:lnTo>
                    <a:pt x="906286" y="43439"/>
                  </a:lnTo>
                  <a:lnTo>
                    <a:pt x="861848" y="56376"/>
                  </a:lnTo>
                  <a:lnTo>
                    <a:pt x="818124" y="70895"/>
                  </a:lnTo>
                  <a:lnTo>
                    <a:pt x="775148" y="86962"/>
                  </a:lnTo>
                  <a:lnTo>
                    <a:pt x="732954" y="104543"/>
                  </a:lnTo>
                  <a:lnTo>
                    <a:pt x="691576" y="123603"/>
                  </a:lnTo>
                  <a:lnTo>
                    <a:pt x="651048" y="144111"/>
                  </a:lnTo>
                  <a:lnTo>
                    <a:pt x="611406" y="166031"/>
                  </a:lnTo>
                  <a:lnTo>
                    <a:pt x="572682" y="189330"/>
                  </a:lnTo>
                  <a:lnTo>
                    <a:pt x="534913" y="213974"/>
                  </a:lnTo>
                  <a:lnTo>
                    <a:pt x="498131" y="239929"/>
                  </a:lnTo>
                  <a:lnTo>
                    <a:pt x="462371" y="267162"/>
                  </a:lnTo>
                  <a:lnTo>
                    <a:pt x="427668" y="295638"/>
                  </a:lnTo>
                  <a:lnTo>
                    <a:pt x="394056" y="325324"/>
                  </a:lnTo>
                  <a:lnTo>
                    <a:pt x="361569" y="356187"/>
                  </a:lnTo>
                  <a:lnTo>
                    <a:pt x="330241" y="388192"/>
                  </a:lnTo>
                  <a:lnTo>
                    <a:pt x="300107" y="421305"/>
                  </a:lnTo>
                  <a:lnTo>
                    <a:pt x="271200" y="455493"/>
                  </a:lnTo>
                  <a:lnTo>
                    <a:pt x="243557" y="490723"/>
                  </a:lnTo>
                  <a:lnTo>
                    <a:pt x="217210" y="526959"/>
                  </a:lnTo>
                  <a:lnTo>
                    <a:pt x="192193" y="564169"/>
                  </a:lnTo>
                  <a:lnTo>
                    <a:pt x="168543" y="602318"/>
                  </a:lnTo>
                  <a:lnTo>
                    <a:pt x="146291" y="641373"/>
                  </a:lnTo>
                  <a:lnTo>
                    <a:pt x="125474" y="681301"/>
                  </a:lnTo>
                  <a:lnTo>
                    <a:pt x="106125" y="722066"/>
                  </a:lnTo>
                  <a:lnTo>
                    <a:pt x="88278" y="763637"/>
                  </a:lnTo>
                  <a:lnTo>
                    <a:pt x="71969" y="805977"/>
                  </a:lnTo>
                  <a:lnTo>
                    <a:pt x="57230" y="849055"/>
                  </a:lnTo>
                  <a:lnTo>
                    <a:pt x="44097" y="892836"/>
                  </a:lnTo>
                  <a:lnTo>
                    <a:pt x="32603" y="937286"/>
                  </a:lnTo>
                  <a:lnTo>
                    <a:pt x="22784" y="982372"/>
                  </a:lnTo>
                  <a:lnTo>
                    <a:pt x="14673" y="1028059"/>
                  </a:lnTo>
                  <a:lnTo>
                    <a:pt x="8305" y="1074315"/>
                  </a:lnTo>
                  <a:lnTo>
                    <a:pt x="3714" y="1121105"/>
                  </a:lnTo>
                  <a:lnTo>
                    <a:pt x="934" y="1168395"/>
                  </a:lnTo>
                  <a:lnTo>
                    <a:pt x="0" y="1216152"/>
                  </a:lnTo>
                  <a:lnTo>
                    <a:pt x="934" y="1263908"/>
                  </a:lnTo>
                  <a:lnTo>
                    <a:pt x="3714" y="1311198"/>
                  </a:lnTo>
                  <a:lnTo>
                    <a:pt x="8305" y="1357988"/>
                  </a:lnTo>
                  <a:lnTo>
                    <a:pt x="14673" y="1404244"/>
                  </a:lnTo>
                  <a:lnTo>
                    <a:pt x="22784" y="1449931"/>
                  </a:lnTo>
                  <a:lnTo>
                    <a:pt x="32603" y="1495017"/>
                  </a:lnTo>
                  <a:lnTo>
                    <a:pt x="44097" y="1539467"/>
                  </a:lnTo>
                  <a:lnTo>
                    <a:pt x="57230" y="1583248"/>
                  </a:lnTo>
                  <a:lnTo>
                    <a:pt x="71969" y="1626326"/>
                  </a:lnTo>
                  <a:lnTo>
                    <a:pt x="88278" y="1668666"/>
                  </a:lnTo>
                  <a:lnTo>
                    <a:pt x="106125" y="1710237"/>
                  </a:lnTo>
                  <a:lnTo>
                    <a:pt x="125474" y="1751002"/>
                  </a:lnTo>
                  <a:lnTo>
                    <a:pt x="146291" y="1790930"/>
                  </a:lnTo>
                  <a:lnTo>
                    <a:pt x="168543" y="1829985"/>
                  </a:lnTo>
                  <a:lnTo>
                    <a:pt x="192193" y="1868134"/>
                  </a:lnTo>
                  <a:lnTo>
                    <a:pt x="217210" y="1905344"/>
                  </a:lnTo>
                  <a:lnTo>
                    <a:pt x="243557" y="1941580"/>
                  </a:lnTo>
                  <a:lnTo>
                    <a:pt x="271200" y="1976810"/>
                  </a:lnTo>
                  <a:lnTo>
                    <a:pt x="300107" y="2010998"/>
                  </a:lnTo>
                  <a:lnTo>
                    <a:pt x="330241" y="2044111"/>
                  </a:lnTo>
                  <a:lnTo>
                    <a:pt x="361568" y="2076116"/>
                  </a:lnTo>
                  <a:lnTo>
                    <a:pt x="394056" y="2106979"/>
                  </a:lnTo>
                  <a:lnTo>
                    <a:pt x="427668" y="2136665"/>
                  </a:lnTo>
                  <a:lnTo>
                    <a:pt x="462371" y="2165141"/>
                  </a:lnTo>
                  <a:lnTo>
                    <a:pt x="498131" y="2192374"/>
                  </a:lnTo>
                  <a:lnTo>
                    <a:pt x="534913" y="2218329"/>
                  </a:lnTo>
                  <a:lnTo>
                    <a:pt x="572682" y="2242973"/>
                  </a:lnTo>
                  <a:lnTo>
                    <a:pt x="611406" y="2266272"/>
                  </a:lnTo>
                  <a:lnTo>
                    <a:pt x="651048" y="2288192"/>
                  </a:lnTo>
                  <a:lnTo>
                    <a:pt x="691576" y="2308700"/>
                  </a:lnTo>
                  <a:lnTo>
                    <a:pt x="732954" y="2327760"/>
                  </a:lnTo>
                  <a:lnTo>
                    <a:pt x="775148" y="2345341"/>
                  </a:lnTo>
                  <a:lnTo>
                    <a:pt x="818124" y="2361408"/>
                  </a:lnTo>
                  <a:lnTo>
                    <a:pt x="861848" y="2375927"/>
                  </a:lnTo>
                  <a:lnTo>
                    <a:pt x="906286" y="2388864"/>
                  </a:lnTo>
                  <a:lnTo>
                    <a:pt x="951402" y="2400186"/>
                  </a:lnTo>
                  <a:lnTo>
                    <a:pt x="997163" y="2409859"/>
                  </a:lnTo>
                  <a:lnTo>
                    <a:pt x="1043535" y="2417849"/>
                  </a:lnTo>
                  <a:lnTo>
                    <a:pt x="1090483" y="2424122"/>
                  </a:lnTo>
                  <a:lnTo>
                    <a:pt x="1137972" y="2428645"/>
                  </a:lnTo>
                  <a:lnTo>
                    <a:pt x="1185969" y="2431383"/>
                  </a:lnTo>
                  <a:lnTo>
                    <a:pt x="1234439" y="2432304"/>
                  </a:lnTo>
                  <a:lnTo>
                    <a:pt x="1282910" y="2431383"/>
                  </a:lnTo>
                  <a:lnTo>
                    <a:pt x="1330907" y="2428645"/>
                  </a:lnTo>
                  <a:lnTo>
                    <a:pt x="1378396" y="2424122"/>
                  </a:lnTo>
                  <a:lnTo>
                    <a:pt x="1425344" y="2417849"/>
                  </a:lnTo>
                  <a:lnTo>
                    <a:pt x="1471716" y="2409859"/>
                  </a:lnTo>
                  <a:lnTo>
                    <a:pt x="1517477" y="2400186"/>
                  </a:lnTo>
                  <a:lnTo>
                    <a:pt x="1562593" y="2388864"/>
                  </a:lnTo>
                  <a:lnTo>
                    <a:pt x="1607031" y="2375927"/>
                  </a:lnTo>
                  <a:lnTo>
                    <a:pt x="1650755" y="2361408"/>
                  </a:lnTo>
                  <a:lnTo>
                    <a:pt x="1693731" y="2345341"/>
                  </a:lnTo>
                  <a:lnTo>
                    <a:pt x="1735925" y="2327760"/>
                  </a:lnTo>
                  <a:lnTo>
                    <a:pt x="1777303" y="2308700"/>
                  </a:lnTo>
                  <a:lnTo>
                    <a:pt x="1817831" y="2288192"/>
                  </a:lnTo>
                  <a:lnTo>
                    <a:pt x="1857473" y="2266272"/>
                  </a:lnTo>
                  <a:lnTo>
                    <a:pt x="1896197" y="2242973"/>
                  </a:lnTo>
                  <a:lnTo>
                    <a:pt x="1933966" y="2218329"/>
                  </a:lnTo>
                  <a:lnTo>
                    <a:pt x="1970748" y="2192374"/>
                  </a:lnTo>
                  <a:lnTo>
                    <a:pt x="2006508" y="2165141"/>
                  </a:lnTo>
                  <a:lnTo>
                    <a:pt x="2041211" y="2136665"/>
                  </a:lnTo>
                  <a:lnTo>
                    <a:pt x="2074823" y="2106979"/>
                  </a:lnTo>
                  <a:lnTo>
                    <a:pt x="2107310" y="2076116"/>
                  </a:lnTo>
                  <a:lnTo>
                    <a:pt x="2138638" y="2044111"/>
                  </a:lnTo>
                  <a:lnTo>
                    <a:pt x="2168772" y="2010998"/>
                  </a:lnTo>
                  <a:lnTo>
                    <a:pt x="2197679" y="1976810"/>
                  </a:lnTo>
                  <a:lnTo>
                    <a:pt x="2225322" y="1941580"/>
                  </a:lnTo>
                  <a:lnTo>
                    <a:pt x="2251669" y="1905344"/>
                  </a:lnTo>
                  <a:lnTo>
                    <a:pt x="2276686" y="1868134"/>
                  </a:lnTo>
                  <a:lnTo>
                    <a:pt x="2300336" y="1829985"/>
                  </a:lnTo>
                  <a:lnTo>
                    <a:pt x="2322588" y="1790930"/>
                  </a:lnTo>
                  <a:lnTo>
                    <a:pt x="2343405" y="1751002"/>
                  </a:lnTo>
                  <a:lnTo>
                    <a:pt x="2362754" y="1710237"/>
                  </a:lnTo>
                  <a:lnTo>
                    <a:pt x="2380601" y="1668666"/>
                  </a:lnTo>
                  <a:lnTo>
                    <a:pt x="2396910" y="1626326"/>
                  </a:lnTo>
                  <a:lnTo>
                    <a:pt x="2411649" y="1583248"/>
                  </a:lnTo>
                  <a:lnTo>
                    <a:pt x="2424782" y="1539467"/>
                  </a:lnTo>
                  <a:lnTo>
                    <a:pt x="2436276" y="1495017"/>
                  </a:lnTo>
                  <a:lnTo>
                    <a:pt x="2446095" y="1449931"/>
                  </a:lnTo>
                  <a:lnTo>
                    <a:pt x="2454206" y="1404244"/>
                  </a:lnTo>
                  <a:lnTo>
                    <a:pt x="2460574" y="1357988"/>
                  </a:lnTo>
                  <a:lnTo>
                    <a:pt x="2465165" y="1311198"/>
                  </a:lnTo>
                  <a:lnTo>
                    <a:pt x="2467945" y="1263908"/>
                  </a:lnTo>
                  <a:lnTo>
                    <a:pt x="2468879" y="1216152"/>
                  </a:lnTo>
                  <a:lnTo>
                    <a:pt x="2467945" y="1168395"/>
                  </a:lnTo>
                  <a:lnTo>
                    <a:pt x="2465165" y="1121105"/>
                  </a:lnTo>
                  <a:lnTo>
                    <a:pt x="2460574" y="1074315"/>
                  </a:lnTo>
                  <a:lnTo>
                    <a:pt x="2454206" y="1028059"/>
                  </a:lnTo>
                  <a:lnTo>
                    <a:pt x="2446095" y="982372"/>
                  </a:lnTo>
                  <a:lnTo>
                    <a:pt x="2436276" y="937286"/>
                  </a:lnTo>
                  <a:lnTo>
                    <a:pt x="2424782" y="892836"/>
                  </a:lnTo>
                  <a:lnTo>
                    <a:pt x="2411649" y="849055"/>
                  </a:lnTo>
                  <a:lnTo>
                    <a:pt x="2396910" y="805977"/>
                  </a:lnTo>
                  <a:lnTo>
                    <a:pt x="2380601" y="763637"/>
                  </a:lnTo>
                  <a:lnTo>
                    <a:pt x="2362754" y="722066"/>
                  </a:lnTo>
                  <a:lnTo>
                    <a:pt x="2343405" y="681301"/>
                  </a:lnTo>
                  <a:lnTo>
                    <a:pt x="2322588" y="641373"/>
                  </a:lnTo>
                  <a:lnTo>
                    <a:pt x="2300336" y="602318"/>
                  </a:lnTo>
                  <a:lnTo>
                    <a:pt x="2276686" y="564169"/>
                  </a:lnTo>
                  <a:lnTo>
                    <a:pt x="2251669" y="526959"/>
                  </a:lnTo>
                  <a:lnTo>
                    <a:pt x="2225322" y="490723"/>
                  </a:lnTo>
                  <a:lnTo>
                    <a:pt x="2197679" y="455493"/>
                  </a:lnTo>
                  <a:lnTo>
                    <a:pt x="2168772" y="421305"/>
                  </a:lnTo>
                  <a:lnTo>
                    <a:pt x="2138638" y="388192"/>
                  </a:lnTo>
                  <a:lnTo>
                    <a:pt x="2107311" y="356187"/>
                  </a:lnTo>
                  <a:lnTo>
                    <a:pt x="2074823" y="325324"/>
                  </a:lnTo>
                  <a:lnTo>
                    <a:pt x="2041211" y="295638"/>
                  </a:lnTo>
                  <a:lnTo>
                    <a:pt x="2006508" y="267162"/>
                  </a:lnTo>
                  <a:lnTo>
                    <a:pt x="1970748" y="239929"/>
                  </a:lnTo>
                  <a:lnTo>
                    <a:pt x="1933966" y="213974"/>
                  </a:lnTo>
                  <a:lnTo>
                    <a:pt x="1896197" y="189330"/>
                  </a:lnTo>
                  <a:lnTo>
                    <a:pt x="1857473" y="166031"/>
                  </a:lnTo>
                  <a:lnTo>
                    <a:pt x="1817831" y="144111"/>
                  </a:lnTo>
                  <a:lnTo>
                    <a:pt x="1777303" y="123603"/>
                  </a:lnTo>
                  <a:lnTo>
                    <a:pt x="1735925" y="104543"/>
                  </a:lnTo>
                  <a:lnTo>
                    <a:pt x="1693731" y="86962"/>
                  </a:lnTo>
                  <a:lnTo>
                    <a:pt x="1650755" y="70895"/>
                  </a:lnTo>
                  <a:lnTo>
                    <a:pt x="1607031" y="56376"/>
                  </a:lnTo>
                  <a:lnTo>
                    <a:pt x="1562593" y="43439"/>
                  </a:lnTo>
                  <a:lnTo>
                    <a:pt x="1517477" y="32117"/>
                  </a:lnTo>
                  <a:lnTo>
                    <a:pt x="1471716" y="22444"/>
                  </a:lnTo>
                  <a:lnTo>
                    <a:pt x="1425344" y="14454"/>
                  </a:lnTo>
                  <a:lnTo>
                    <a:pt x="1378396" y="8181"/>
                  </a:lnTo>
                  <a:lnTo>
                    <a:pt x="1330907" y="3658"/>
                  </a:lnTo>
                  <a:lnTo>
                    <a:pt x="1282910" y="920"/>
                  </a:lnTo>
                  <a:lnTo>
                    <a:pt x="1234439" y="0"/>
                  </a:lnTo>
                  <a:close/>
                </a:path>
              </a:pathLst>
            </a:custGeom>
            <a:solidFill>
              <a:srgbClr val="EB4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53372" y="222504"/>
              <a:ext cx="2468880" cy="2432685"/>
            </a:xfrm>
            <a:custGeom>
              <a:avLst/>
              <a:gdLst/>
              <a:ahLst/>
              <a:cxnLst/>
              <a:rect l="l" t="t" r="r" b="b"/>
              <a:pathLst>
                <a:path w="2468879" h="2432685">
                  <a:moveTo>
                    <a:pt x="0" y="1216152"/>
                  </a:moveTo>
                  <a:lnTo>
                    <a:pt x="934" y="1168395"/>
                  </a:lnTo>
                  <a:lnTo>
                    <a:pt x="3714" y="1121105"/>
                  </a:lnTo>
                  <a:lnTo>
                    <a:pt x="8305" y="1074315"/>
                  </a:lnTo>
                  <a:lnTo>
                    <a:pt x="14673" y="1028059"/>
                  </a:lnTo>
                  <a:lnTo>
                    <a:pt x="22784" y="982372"/>
                  </a:lnTo>
                  <a:lnTo>
                    <a:pt x="32603" y="937286"/>
                  </a:lnTo>
                  <a:lnTo>
                    <a:pt x="44097" y="892836"/>
                  </a:lnTo>
                  <a:lnTo>
                    <a:pt x="57230" y="849055"/>
                  </a:lnTo>
                  <a:lnTo>
                    <a:pt x="71969" y="805977"/>
                  </a:lnTo>
                  <a:lnTo>
                    <a:pt x="88278" y="763637"/>
                  </a:lnTo>
                  <a:lnTo>
                    <a:pt x="106125" y="722066"/>
                  </a:lnTo>
                  <a:lnTo>
                    <a:pt x="125474" y="681301"/>
                  </a:lnTo>
                  <a:lnTo>
                    <a:pt x="146291" y="641373"/>
                  </a:lnTo>
                  <a:lnTo>
                    <a:pt x="168543" y="602318"/>
                  </a:lnTo>
                  <a:lnTo>
                    <a:pt x="192193" y="564169"/>
                  </a:lnTo>
                  <a:lnTo>
                    <a:pt x="217210" y="526959"/>
                  </a:lnTo>
                  <a:lnTo>
                    <a:pt x="243557" y="490723"/>
                  </a:lnTo>
                  <a:lnTo>
                    <a:pt x="271200" y="455493"/>
                  </a:lnTo>
                  <a:lnTo>
                    <a:pt x="300107" y="421305"/>
                  </a:lnTo>
                  <a:lnTo>
                    <a:pt x="330241" y="388192"/>
                  </a:lnTo>
                  <a:lnTo>
                    <a:pt x="361569" y="356187"/>
                  </a:lnTo>
                  <a:lnTo>
                    <a:pt x="394056" y="325324"/>
                  </a:lnTo>
                  <a:lnTo>
                    <a:pt x="427668" y="295638"/>
                  </a:lnTo>
                  <a:lnTo>
                    <a:pt x="462371" y="267162"/>
                  </a:lnTo>
                  <a:lnTo>
                    <a:pt x="498131" y="239929"/>
                  </a:lnTo>
                  <a:lnTo>
                    <a:pt x="534913" y="213974"/>
                  </a:lnTo>
                  <a:lnTo>
                    <a:pt x="572682" y="189330"/>
                  </a:lnTo>
                  <a:lnTo>
                    <a:pt x="611406" y="166031"/>
                  </a:lnTo>
                  <a:lnTo>
                    <a:pt x="651048" y="144111"/>
                  </a:lnTo>
                  <a:lnTo>
                    <a:pt x="691576" y="123603"/>
                  </a:lnTo>
                  <a:lnTo>
                    <a:pt x="732954" y="104543"/>
                  </a:lnTo>
                  <a:lnTo>
                    <a:pt x="775148" y="86962"/>
                  </a:lnTo>
                  <a:lnTo>
                    <a:pt x="818124" y="70895"/>
                  </a:lnTo>
                  <a:lnTo>
                    <a:pt x="861848" y="56376"/>
                  </a:lnTo>
                  <a:lnTo>
                    <a:pt x="906286" y="43439"/>
                  </a:lnTo>
                  <a:lnTo>
                    <a:pt x="951402" y="32117"/>
                  </a:lnTo>
                  <a:lnTo>
                    <a:pt x="997163" y="22444"/>
                  </a:lnTo>
                  <a:lnTo>
                    <a:pt x="1043535" y="14454"/>
                  </a:lnTo>
                  <a:lnTo>
                    <a:pt x="1090483" y="8181"/>
                  </a:lnTo>
                  <a:lnTo>
                    <a:pt x="1137972" y="3658"/>
                  </a:lnTo>
                  <a:lnTo>
                    <a:pt x="1185969" y="920"/>
                  </a:lnTo>
                  <a:lnTo>
                    <a:pt x="1234439" y="0"/>
                  </a:lnTo>
                  <a:lnTo>
                    <a:pt x="1282910" y="920"/>
                  </a:lnTo>
                  <a:lnTo>
                    <a:pt x="1330907" y="3658"/>
                  </a:lnTo>
                  <a:lnTo>
                    <a:pt x="1378396" y="8181"/>
                  </a:lnTo>
                  <a:lnTo>
                    <a:pt x="1425344" y="14454"/>
                  </a:lnTo>
                  <a:lnTo>
                    <a:pt x="1471716" y="22444"/>
                  </a:lnTo>
                  <a:lnTo>
                    <a:pt x="1517477" y="32117"/>
                  </a:lnTo>
                  <a:lnTo>
                    <a:pt x="1562593" y="43439"/>
                  </a:lnTo>
                  <a:lnTo>
                    <a:pt x="1607031" y="56376"/>
                  </a:lnTo>
                  <a:lnTo>
                    <a:pt x="1650755" y="70895"/>
                  </a:lnTo>
                  <a:lnTo>
                    <a:pt x="1693731" y="86962"/>
                  </a:lnTo>
                  <a:lnTo>
                    <a:pt x="1735925" y="104543"/>
                  </a:lnTo>
                  <a:lnTo>
                    <a:pt x="1777303" y="123603"/>
                  </a:lnTo>
                  <a:lnTo>
                    <a:pt x="1817831" y="144111"/>
                  </a:lnTo>
                  <a:lnTo>
                    <a:pt x="1857473" y="166031"/>
                  </a:lnTo>
                  <a:lnTo>
                    <a:pt x="1896197" y="189330"/>
                  </a:lnTo>
                  <a:lnTo>
                    <a:pt x="1933966" y="213974"/>
                  </a:lnTo>
                  <a:lnTo>
                    <a:pt x="1970748" y="239929"/>
                  </a:lnTo>
                  <a:lnTo>
                    <a:pt x="2006508" y="267162"/>
                  </a:lnTo>
                  <a:lnTo>
                    <a:pt x="2041211" y="295638"/>
                  </a:lnTo>
                  <a:lnTo>
                    <a:pt x="2074823" y="325324"/>
                  </a:lnTo>
                  <a:lnTo>
                    <a:pt x="2107311" y="356187"/>
                  </a:lnTo>
                  <a:lnTo>
                    <a:pt x="2138638" y="388192"/>
                  </a:lnTo>
                  <a:lnTo>
                    <a:pt x="2168772" y="421305"/>
                  </a:lnTo>
                  <a:lnTo>
                    <a:pt x="2197679" y="455493"/>
                  </a:lnTo>
                  <a:lnTo>
                    <a:pt x="2225322" y="490723"/>
                  </a:lnTo>
                  <a:lnTo>
                    <a:pt x="2251669" y="526959"/>
                  </a:lnTo>
                  <a:lnTo>
                    <a:pt x="2276686" y="564169"/>
                  </a:lnTo>
                  <a:lnTo>
                    <a:pt x="2300336" y="602318"/>
                  </a:lnTo>
                  <a:lnTo>
                    <a:pt x="2322588" y="641373"/>
                  </a:lnTo>
                  <a:lnTo>
                    <a:pt x="2343405" y="681301"/>
                  </a:lnTo>
                  <a:lnTo>
                    <a:pt x="2362754" y="722066"/>
                  </a:lnTo>
                  <a:lnTo>
                    <a:pt x="2380601" y="763637"/>
                  </a:lnTo>
                  <a:lnTo>
                    <a:pt x="2396910" y="805977"/>
                  </a:lnTo>
                  <a:lnTo>
                    <a:pt x="2411649" y="849055"/>
                  </a:lnTo>
                  <a:lnTo>
                    <a:pt x="2424782" y="892836"/>
                  </a:lnTo>
                  <a:lnTo>
                    <a:pt x="2436276" y="937286"/>
                  </a:lnTo>
                  <a:lnTo>
                    <a:pt x="2446095" y="982372"/>
                  </a:lnTo>
                  <a:lnTo>
                    <a:pt x="2454206" y="1028059"/>
                  </a:lnTo>
                  <a:lnTo>
                    <a:pt x="2460574" y="1074315"/>
                  </a:lnTo>
                  <a:lnTo>
                    <a:pt x="2465165" y="1121105"/>
                  </a:lnTo>
                  <a:lnTo>
                    <a:pt x="2467945" y="1168395"/>
                  </a:lnTo>
                  <a:lnTo>
                    <a:pt x="2468879" y="1216152"/>
                  </a:lnTo>
                  <a:lnTo>
                    <a:pt x="2467945" y="1263908"/>
                  </a:lnTo>
                  <a:lnTo>
                    <a:pt x="2465165" y="1311198"/>
                  </a:lnTo>
                  <a:lnTo>
                    <a:pt x="2460574" y="1357988"/>
                  </a:lnTo>
                  <a:lnTo>
                    <a:pt x="2454206" y="1404244"/>
                  </a:lnTo>
                  <a:lnTo>
                    <a:pt x="2446095" y="1449931"/>
                  </a:lnTo>
                  <a:lnTo>
                    <a:pt x="2436276" y="1495017"/>
                  </a:lnTo>
                  <a:lnTo>
                    <a:pt x="2424782" y="1539467"/>
                  </a:lnTo>
                  <a:lnTo>
                    <a:pt x="2411649" y="1583248"/>
                  </a:lnTo>
                  <a:lnTo>
                    <a:pt x="2396910" y="1626326"/>
                  </a:lnTo>
                  <a:lnTo>
                    <a:pt x="2380601" y="1668666"/>
                  </a:lnTo>
                  <a:lnTo>
                    <a:pt x="2362754" y="1710237"/>
                  </a:lnTo>
                  <a:lnTo>
                    <a:pt x="2343405" y="1751002"/>
                  </a:lnTo>
                  <a:lnTo>
                    <a:pt x="2322588" y="1790930"/>
                  </a:lnTo>
                  <a:lnTo>
                    <a:pt x="2300336" y="1829985"/>
                  </a:lnTo>
                  <a:lnTo>
                    <a:pt x="2276686" y="1868134"/>
                  </a:lnTo>
                  <a:lnTo>
                    <a:pt x="2251669" y="1905344"/>
                  </a:lnTo>
                  <a:lnTo>
                    <a:pt x="2225322" y="1941580"/>
                  </a:lnTo>
                  <a:lnTo>
                    <a:pt x="2197679" y="1976810"/>
                  </a:lnTo>
                  <a:lnTo>
                    <a:pt x="2168772" y="2010998"/>
                  </a:lnTo>
                  <a:lnTo>
                    <a:pt x="2138638" y="2044111"/>
                  </a:lnTo>
                  <a:lnTo>
                    <a:pt x="2107310" y="2076116"/>
                  </a:lnTo>
                  <a:lnTo>
                    <a:pt x="2074823" y="2106979"/>
                  </a:lnTo>
                  <a:lnTo>
                    <a:pt x="2041211" y="2136665"/>
                  </a:lnTo>
                  <a:lnTo>
                    <a:pt x="2006508" y="2165141"/>
                  </a:lnTo>
                  <a:lnTo>
                    <a:pt x="1970748" y="2192374"/>
                  </a:lnTo>
                  <a:lnTo>
                    <a:pt x="1933966" y="2218329"/>
                  </a:lnTo>
                  <a:lnTo>
                    <a:pt x="1896197" y="2242973"/>
                  </a:lnTo>
                  <a:lnTo>
                    <a:pt x="1857473" y="2266272"/>
                  </a:lnTo>
                  <a:lnTo>
                    <a:pt x="1817831" y="2288192"/>
                  </a:lnTo>
                  <a:lnTo>
                    <a:pt x="1777303" y="2308700"/>
                  </a:lnTo>
                  <a:lnTo>
                    <a:pt x="1735925" y="2327760"/>
                  </a:lnTo>
                  <a:lnTo>
                    <a:pt x="1693731" y="2345341"/>
                  </a:lnTo>
                  <a:lnTo>
                    <a:pt x="1650755" y="2361408"/>
                  </a:lnTo>
                  <a:lnTo>
                    <a:pt x="1607031" y="2375927"/>
                  </a:lnTo>
                  <a:lnTo>
                    <a:pt x="1562593" y="2388864"/>
                  </a:lnTo>
                  <a:lnTo>
                    <a:pt x="1517477" y="2400186"/>
                  </a:lnTo>
                  <a:lnTo>
                    <a:pt x="1471716" y="2409859"/>
                  </a:lnTo>
                  <a:lnTo>
                    <a:pt x="1425344" y="2417849"/>
                  </a:lnTo>
                  <a:lnTo>
                    <a:pt x="1378396" y="2424122"/>
                  </a:lnTo>
                  <a:lnTo>
                    <a:pt x="1330907" y="2428645"/>
                  </a:lnTo>
                  <a:lnTo>
                    <a:pt x="1282910" y="2431383"/>
                  </a:lnTo>
                  <a:lnTo>
                    <a:pt x="1234439" y="2432304"/>
                  </a:lnTo>
                  <a:lnTo>
                    <a:pt x="1185969" y="2431383"/>
                  </a:lnTo>
                  <a:lnTo>
                    <a:pt x="1137972" y="2428645"/>
                  </a:lnTo>
                  <a:lnTo>
                    <a:pt x="1090483" y="2424122"/>
                  </a:lnTo>
                  <a:lnTo>
                    <a:pt x="1043535" y="2417849"/>
                  </a:lnTo>
                  <a:lnTo>
                    <a:pt x="997163" y="2409859"/>
                  </a:lnTo>
                  <a:lnTo>
                    <a:pt x="951402" y="2400186"/>
                  </a:lnTo>
                  <a:lnTo>
                    <a:pt x="906286" y="2388864"/>
                  </a:lnTo>
                  <a:lnTo>
                    <a:pt x="861848" y="2375927"/>
                  </a:lnTo>
                  <a:lnTo>
                    <a:pt x="818124" y="2361408"/>
                  </a:lnTo>
                  <a:lnTo>
                    <a:pt x="775148" y="2345341"/>
                  </a:lnTo>
                  <a:lnTo>
                    <a:pt x="732954" y="2327760"/>
                  </a:lnTo>
                  <a:lnTo>
                    <a:pt x="691576" y="2308700"/>
                  </a:lnTo>
                  <a:lnTo>
                    <a:pt x="651048" y="2288192"/>
                  </a:lnTo>
                  <a:lnTo>
                    <a:pt x="611406" y="2266272"/>
                  </a:lnTo>
                  <a:lnTo>
                    <a:pt x="572682" y="2242973"/>
                  </a:lnTo>
                  <a:lnTo>
                    <a:pt x="534913" y="2218329"/>
                  </a:lnTo>
                  <a:lnTo>
                    <a:pt x="498131" y="2192374"/>
                  </a:lnTo>
                  <a:lnTo>
                    <a:pt x="462371" y="2165141"/>
                  </a:lnTo>
                  <a:lnTo>
                    <a:pt x="427668" y="2136665"/>
                  </a:lnTo>
                  <a:lnTo>
                    <a:pt x="394056" y="2106979"/>
                  </a:lnTo>
                  <a:lnTo>
                    <a:pt x="361568" y="2076116"/>
                  </a:lnTo>
                  <a:lnTo>
                    <a:pt x="330241" y="2044111"/>
                  </a:lnTo>
                  <a:lnTo>
                    <a:pt x="300107" y="2010998"/>
                  </a:lnTo>
                  <a:lnTo>
                    <a:pt x="271200" y="1976810"/>
                  </a:lnTo>
                  <a:lnTo>
                    <a:pt x="243557" y="1941580"/>
                  </a:lnTo>
                  <a:lnTo>
                    <a:pt x="217210" y="1905344"/>
                  </a:lnTo>
                  <a:lnTo>
                    <a:pt x="192193" y="1868134"/>
                  </a:lnTo>
                  <a:lnTo>
                    <a:pt x="168543" y="1829985"/>
                  </a:lnTo>
                  <a:lnTo>
                    <a:pt x="146291" y="1790930"/>
                  </a:lnTo>
                  <a:lnTo>
                    <a:pt x="125474" y="1751002"/>
                  </a:lnTo>
                  <a:lnTo>
                    <a:pt x="106125" y="1710237"/>
                  </a:lnTo>
                  <a:lnTo>
                    <a:pt x="88278" y="1668666"/>
                  </a:lnTo>
                  <a:lnTo>
                    <a:pt x="71969" y="1626326"/>
                  </a:lnTo>
                  <a:lnTo>
                    <a:pt x="57230" y="1583248"/>
                  </a:lnTo>
                  <a:lnTo>
                    <a:pt x="44097" y="1539467"/>
                  </a:lnTo>
                  <a:lnTo>
                    <a:pt x="32603" y="1495017"/>
                  </a:lnTo>
                  <a:lnTo>
                    <a:pt x="22784" y="1449931"/>
                  </a:lnTo>
                  <a:lnTo>
                    <a:pt x="14673" y="1404244"/>
                  </a:lnTo>
                  <a:lnTo>
                    <a:pt x="8305" y="1357988"/>
                  </a:lnTo>
                  <a:lnTo>
                    <a:pt x="3714" y="1311198"/>
                  </a:lnTo>
                  <a:lnTo>
                    <a:pt x="934" y="1263908"/>
                  </a:lnTo>
                  <a:lnTo>
                    <a:pt x="0" y="1216152"/>
                  </a:lnTo>
                  <a:close/>
                </a:path>
              </a:pathLst>
            </a:custGeom>
            <a:ln w="12192">
              <a:solidFill>
                <a:srgbClr val="632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032872" y="1137030"/>
            <a:ext cx="1316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57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Im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Coolnessraum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153" y="2275078"/>
            <a:ext cx="7821930" cy="279563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5" dirty="0">
                <a:latin typeface="Corbel"/>
                <a:cs typeface="Corbel"/>
              </a:rPr>
              <a:t>der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Schüler </a:t>
            </a:r>
            <a:r>
              <a:rPr sz="1800" dirty="0">
                <a:latin typeface="Corbel"/>
                <a:cs typeface="Corbel"/>
              </a:rPr>
              <a:t>/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die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Schülerin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beschreibt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die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Situation</a:t>
            </a:r>
            <a:endParaRPr sz="1800" dirty="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25" dirty="0">
                <a:latin typeface="Corbel"/>
                <a:cs typeface="Corbel"/>
              </a:rPr>
              <a:t>Ziel: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Beschreibung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einer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Handlungsalternative</a:t>
            </a:r>
            <a:endParaRPr sz="1800" dirty="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40" dirty="0">
                <a:latin typeface="Corbel"/>
                <a:cs typeface="Corbel"/>
              </a:rPr>
              <a:t>Entschuldigung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bei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der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Lehrkraft</a:t>
            </a:r>
            <a:endParaRPr sz="1800" dirty="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5" dirty="0">
                <a:latin typeface="Corbel"/>
                <a:cs typeface="Corbel"/>
              </a:rPr>
              <a:t>Entwickelt</a:t>
            </a:r>
            <a:r>
              <a:rPr sz="1800" spc="18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der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Schüler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/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die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Schülerin</a:t>
            </a:r>
            <a:r>
              <a:rPr sz="1800" spc="-45" dirty="0">
                <a:latin typeface="Corbel"/>
                <a:cs typeface="Corbel"/>
              </a:rPr>
              <a:t> keine</a:t>
            </a:r>
            <a:r>
              <a:rPr sz="1800" spc="-40" dirty="0">
                <a:latin typeface="Corbel"/>
                <a:cs typeface="Corbel"/>
              </a:rPr>
              <a:t> Einsicht,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ist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der</a:t>
            </a:r>
            <a:r>
              <a:rPr sz="1800" spc="-135" dirty="0">
                <a:latin typeface="Corbel"/>
                <a:cs typeface="Corbel"/>
              </a:rPr>
              <a:t> </a:t>
            </a:r>
            <a:r>
              <a:rPr sz="1800" spc="-80" dirty="0">
                <a:latin typeface="Corbel"/>
                <a:cs typeface="Corbel"/>
              </a:rPr>
              <a:t>Tag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für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ihn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/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sie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beendet</a:t>
            </a:r>
            <a:endParaRPr sz="1800" dirty="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45" dirty="0">
                <a:latin typeface="Corbel"/>
                <a:cs typeface="Corbel"/>
              </a:rPr>
              <a:t>Vorstellung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bei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Schulleitungsmitglied</a:t>
            </a:r>
            <a:r>
              <a:rPr sz="1800" spc="60" dirty="0">
                <a:latin typeface="Corbel"/>
                <a:cs typeface="Corbel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Corbel"/>
                <a:cs typeface="Corbel"/>
              </a:rPr>
              <a:t>kurzes</a:t>
            </a:r>
            <a:r>
              <a:rPr sz="1800" spc="-7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Gespräch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40" dirty="0" err="1">
                <a:latin typeface="Corbel"/>
                <a:cs typeface="Corbel"/>
              </a:rPr>
              <a:t>über</a:t>
            </a:r>
            <a:r>
              <a:rPr sz="1800" spc="-125" dirty="0">
                <a:latin typeface="Corbel"/>
                <a:cs typeface="Corbel"/>
              </a:rPr>
              <a:t> </a:t>
            </a:r>
            <a:r>
              <a:rPr sz="1800" spc="-10" dirty="0" err="1">
                <a:latin typeface="Corbel"/>
                <a:cs typeface="Corbel"/>
              </a:rPr>
              <a:t>Verhalten</a:t>
            </a:r>
            <a:r>
              <a:rPr lang="de-DE" sz="1800" spc="-10" dirty="0">
                <a:latin typeface="Corbel"/>
                <a:cs typeface="Corbel"/>
              </a:rPr>
              <a:t> </a:t>
            </a:r>
            <a:r>
              <a:rPr lang="de-DE" sz="1800" spc="-10">
                <a:latin typeface="Corbel"/>
                <a:cs typeface="Corbel"/>
              </a:rPr>
              <a:t>und anschließende Suspendierung</a:t>
            </a:r>
            <a:endParaRPr sz="1800" dirty="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10" dirty="0">
                <a:latin typeface="Corbel"/>
                <a:cs typeface="Corbel"/>
              </a:rPr>
              <a:t>Der</a:t>
            </a:r>
            <a:r>
              <a:rPr sz="1800" spc="-80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Besuch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im</a:t>
            </a:r>
            <a:r>
              <a:rPr sz="1800" spc="-8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CR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wird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von</a:t>
            </a:r>
            <a:r>
              <a:rPr sz="1800" spc="-30" dirty="0">
                <a:latin typeface="Corbel"/>
                <a:cs typeface="Corbel"/>
              </a:rPr>
              <a:t> der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Sonderpädagogin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dokumentiert.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6896" y="2023402"/>
            <a:ext cx="8386445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58570">
              <a:lnSpc>
                <a:spcPct val="150000"/>
              </a:lnSpc>
              <a:spcBef>
                <a:spcPts val="95"/>
              </a:spcBef>
            </a:pPr>
            <a:r>
              <a:rPr sz="4400" spc="-165" dirty="0"/>
              <a:t>Konzept</a:t>
            </a:r>
            <a:r>
              <a:rPr sz="4400" spc="-60" dirty="0"/>
              <a:t> </a:t>
            </a:r>
            <a:r>
              <a:rPr sz="4400" spc="-105" dirty="0"/>
              <a:t>zur</a:t>
            </a:r>
            <a:r>
              <a:rPr sz="4400" spc="-60" dirty="0"/>
              <a:t> </a:t>
            </a:r>
            <a:r>
              <a:rPr sz="4400" spc="-120" dirty="0"/>
              <a:t>Förderung</a:t>
            </a:r>
            <a:r>
              <a:rPr sz="4400" spc="-85" dirty="0"/>
              <a:t> </a:t>
            </a:r>
            <a:r>
              <a:rPr sz="4400" spc="-25" dirty="0"/>
              <a:t>der </a:t>
            </a:r>
            <a:r>
              <a:rPr sz="4400" spc="-130" dirty="0"/>
              <a:t>emotionalen</a:t>
            </a:r>
            <a:r>
              <a:rPr sz="4400" spc="-75" dirty="0"/>
              <a:t> </a:t>
            </a:r>
            <a:r>
              <a:rPr sz="4400" spc="-135" dirty="0"/>
              <a:t>und</a:t>
            </a:r>
            <a:r>
              <a:rPr sz="4400" spc="-50" dirty="0"/>
              <a:t> </a:t>
            </a:r>
            <a:r>
              <a:rPr sz="4400" spc="-120" dirty="0"/>
              <a:t>sozialen</a:t>
            </a:r>
            <a:r>
              <a:rPr sz="4400" spc="-70" dirty="0"/>
              <a:t> </a:t>
            </a:r>
            <a:r>
              <a:rPr sz="4400" spc="-110" dirty="0"/>
              <a:t>Entwicklung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19855"/>
            <a:ext cx="3054095" cy="34381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896" y="884885"/>
            <a:ext cx="43789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0" dirty="0"/>
              <a:t>Wir</a:t>
            </a:r>
            <a:r>
              <a:rPr sz="4400" spc="-75" dirty="0"/>
              <a:t> </a:t>
            </a:r>
            <a:r>
              <a:rPr sz="4400" spc="-110" dirty="0"/>
              <a:t>sprechen</a:t>
            </a:r>
            <a:r>
              <a:rPr sz="4400" spc="-100" dirty="0"/>
              <a:t> </a:t>
            </a:r>
            <a:r>
              <a:rPr sz="4400" spc="-120" dirty="0"/>
              <a:t>über...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19983"/>
            <a:ext cx="3439667" cy="38693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94123" y="1989714"/>
            <a:ext cx="6722745" cy="450659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77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spc="-55" dirty="0">
                <a:latin typeface="Corbel"/>
                <a:cs typeface="Corbel"/>
              </a:rPr>
              <a:t>die</a:t>
            </a:r>
            <a:r>
              <a:rPr sz="2800" spc="-114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Ausgangslage</a:t>
            </a:r>
            <a:endParaRPr sz="2800">
              <a:latin typeface="Corbel"/>
              <a:cs typeface="Corbel"/>
            </a:endParaRPr>
          </a:p>
          <a:p>
            <a:pPr marL="299085" marR="5080" indent="-287020">
              <a:lnSpc>
                <a:spcPts val="5040"/>
              </a:lnSpc>
              <a:spcBef>
                <a:spcPts val="450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spc="-10" dirty="0">
                <a:latin typeface="Corbel"/>
                <a:cs typeface="Corbel"/>
              </a:rPr>
              <a:t>die</a:t>
            </a:r>
            <a:r>
              <a:rPr sz="2800" spc="-114" dirty="0">
                <a:latin typeface="Corbel"/>
                <a:cs typeface="Corbel"/>
              </a:rPr>
              <a:t> </a:t>
            </a:r>
            <a:r>
              <a:rPr sz="2800" spc="-55" dirty="0">
                <a:latin typeface="Corbel"/>
                <a:cs typeface="Corbel"/>
              </a:rPr>
              <a:t>Herausforderung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für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spc="-50" dirty="0">
                <a:latin typeface="Corbel"/>
                <a:cs typeface="Corbel"/>
              </a:rPr>
              <a:t>die</a:t>
            </a:r>
            <a:r>
              <a:rPr sz="2800" spc="-95" dirty="0">
                <a:latin typeface="Corbel"/>
                <a:cs typeface="Corbel"/>
              </a:rPr>
              <a:t> </a:t>
            </a:r>
            <a:r>
              <a:rPr sz="2800" spc="-55" dirty="0">
                <a:latin typeface="Corbel"/>
                <a:cs typeface="Corbel"/>
              </a:rPr>
              <a:t>Schülerinnen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und </a:t>
            </a:r>
            <a:r>
              <a:rPr sz="2800" spc="-10" dirty="0">
                <a:latin typeface="Corbel"/>
                <a:cs typeface="Corbel"/>
              </a:rPr>
              <a:t>Schüler</a:t>
            </a:r>
            <a:endParaRPr sz="2800">
              <a:latin typeface="Corbel"/>
              <a:cs typeface="Corbel"/>
            </a:endParaRPr>
          </a:p>
          <a:p>
            <a:pPr marL="299085" marR="200025" indent="-287020">
              <a:lnSpc>
                <a:spcPts val="504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10" dirty="0">
                <a:latin typeface="Corbel"/>
                <a:cs typeface="Corbel"/>
              </a:rPr>
              <a:t>die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spc="-55" dirty="0">
                <a:latin typeface="Corbel"/>
                <a:cs typeface="Corbel"/>
              </a:rPr>
              <a:t>Herausforderungen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der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spc="-45" dirty="0">
                <a:latin typeface="Corbel"/>
                <a:cs typeface="Corbel"/>
              </a:rPr>
              <a:t>Lehrerinnen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und </a:t>
            </a:r>
            <a:r>
              <a:rPr sz="2800" spc="-10" dirty="0">
                <a:latin typeface="Corbel"/>
                <a:cs typeface="Corbel"/>
              </a:rPr>
              <a:t>Lehrer</a:t>
            </a:r>
            <a:endParaRPr sz="2800">
              <a:latin typeface="Corbel"/>
              <a:cs typeface="Corbel"/>
            </a:endParaRPr>
          </a:p>
          <a:p>
            <a:pPr marL="299085" marR="203835" indent="-287020">
              <a:lnSpc>
                <a:spcPts val="504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20" dirty="0">
                <a:latin typeface="Corbel"/>
                <a:cs typeface="Corbel"/>
              </a:rPr>
              <a:t>das</a:t>
            </a:r>
            <a:r>
              <a:rPr sz="2800" spc="-120" dirty="0">
                <a:latin typeface="Corbel"/>
                <a:cs typeface="Corbel"/>
              </a:rPr>
              <a:t> </a:t>
            </a:r>
            <a:r>
              <a:rPr sz="2800" spc="-95" dirty="0">
                <a:latin typeface="Corbel"/>
                <a:cs typeface="Corbel"/>
              </a:rPr>
              <a:t>Konzept,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spc="-65" dirty="0">
                <a:latin typeface="Corbel"/>
                <a:cs typeface="Corbel"/>
              </a:rPr>
              <a:t>was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zur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60" dirty="0">
                <a:latin typeface="Corbel"/>
                <a:cs typeface="Corbel"/>
              </a:rPr>
              <a:t>Entlastung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spc="-30" dirty="0">
                <a:latin typeface="Corbel"/>
                <a:cs typeface="Corbel"/>
              </a:rPr>
              <a:t>aller</a:t>
            </a:r>
            <a:r>
              <a:rPr sz="2800" spc="-9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führen </a:t>
            </a:r>
            <a:r>
              <a:rPr sz="2800" spc="-20" dirty="0">
                <a:latin typeface="Corbel"/>
                <a:cs typeface="Corbel"/>
              </a:rPr>
              <a:t>kann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2125" rIns="0" bIns="0" rtlCol="0">
            <a:spAutoFit/>
          </a:bodyPr>
          <a:lstStyle/>
          <a:p>
            <a:pPr marL="184150" marR="5080">
              <a:lnSpc>
                <a:spcPts val="4750"/>
              </a:lnSpc>
              <a:spcBef>
                <a:spcPts val="705"/>
              </a:spcBef>
            </a:pPr>
            <a:r>
              <a:rPr sz="4400" spc="-125" dirty="0"/>
              <a:t>Schülerinnen</a:t>
            </a:r>
            <a:r>
              <a:rPr sz="4400" spc="-95" dirty="0"/>
              <a:t> </a:t>
            </a:r>
            <a:r>
              <a:rPr sz="4400" spc="-135" dirty="0"/>
              <a:t>und</a:t>
            </a:r>
            <a:r>
              <a:rPr sz="4400" spc="-190" dirty="0"/>
              <a:t> </a:t>
            </a:r>
            <a:r>
              <a:rPr sz="4400" spc="-114" dirty="0"/>
              <a:t>Schüler</a:t>
            </a:r>
            <a:r>
              <a:rPr sz="4400" spc="-75" dirty="0"/>
              <a:t> </a:t>
            </a:r>
            <a:r>
              <a:rPr sz="4400" spc="-120" dirty="0"/>
              <a:t>mit</a:t>
            </a:r>
            <a:r>
              <a:rPr sz="4400" spc="-50" dirty="0"/>
              <a:t> </a:t>
            </a:r>
            <a:r>
              <a:rPr sz="4400" spc="-25" dirty="0"/>
              <a:t>dem </a:t>
            </a:r>
            <a:r>
              <a:rPr sz="4400" spc="-105" dirty="0"/>
              <a:t>Förderbedarf</a:t>
            </a:r>
            <a:r>
              <a:rPr sz="4400" spc="-114" dirty="0"/>
              <a:t> </a:t>
            </a:r>
            <a:r>
              <a:rPr sz="4400" spc="-25" dirty="0"/>
              <a:t>ESE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73552"/>
            <a:ext cx="3186683" cy="35844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65423" y="2275078"/>
            <a:ext cx="6146165" cy="414147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0" dirty="0">
                <a:latin typeface="Corbel"/>
                <a:cs typeface="Corbel"/>
              </a:rPr>
              <a:t>haben</a:t>
            </a:r>
            <a:r>
              <a:rPr sz="1800" spc="-7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oft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schon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viel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erlebt,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bevor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sie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das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Schulgebäude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betreten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55" dirty="0">
                <a:latin typeface="Corbel"/>
                <a:cs typeface="Corbel"/>
              </a:rPr>
              <a:t>können</a:t>
            </a:r>
            <a:r>
              <a:rPr sz="1800" spc="-30" dirty="0">
                <a:latin typeface="Corbel"/>
                <a:cs typeface="Corbel"/>
              </a:rPr>
              <a:t> schon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morgens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einen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55" dirty="0">
                <a:latin typeface="Corbel"/>
                <a:cs typeface="Corbel"/>
              </a:rPr>
              <a:t>hohen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Stresspegel</a:t>
            </a:r>
            <a:r>
              <a:rPr sz="1800" spc="-10" dirty="0">
                <a:latin typeface="Corbel"/>
                <a:cs typeface="Corbel"/>
              </a:rPr>
              <a:t> haben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25" dirty="0">
                <a:latin typeface="Corbel"/>
                <a:cs typeface="Corbel"/>
              </a:rPr>
              <a:t>reagieren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oft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impulsiv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(fehlende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Impulskontrolle)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40" dirty="0">
                <a:latin typeface="Corbel"/>
                <a:cs typeface="Corbel"/>
              </a:rPr>
              <a:t>haben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Schwierigkeiten,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sich </a:t>
            </a:r>
            <a:r>
              <a:rPr sz="1800" spc="-45" dirty="0">
                <a:latin typeface="Corbel"/>
                <a:cs typeface="Corbel"/>
              </a:rPr>
              <a:t>zu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konzentrieren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5" dirty="0">
                <a:latin typeface="Corbel"/>
                <a:cs typeface="Corbel"/>
              </a:rPr>
              <a:t>trauen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sich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nicht, </a:t>
            </a:r>
            <a:r>
              <a:rPr sz="1800" spc="-20" dirty="0">
                <a:latin typeface="Corbel"/>
                <a:cs typeface="Corbel"/>
              </a:rPr>
              <a:t>sich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zu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melden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45" dirty="0">
                <a:latin typeface="Corbel"/>
                <a:cs typeface="Corbel"/>
              </a:rPr>
              <a:t>halten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sich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nicht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an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Regeln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0" dirty="0">
                <a:latin typeface="Corbel"/>
                <a:cs typeface="Corbel"/>
              </a:rPr>
              <a:t>ziehen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sich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zurück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60" dirty="0">
                <a:latin typeface="Corbel"/>
                <a:cs typeface="Corbel"/>
              </a:rPr>
              <a:t>können</a:t>
            </a:r>
            <a:r>
              <a:rPr sz="1800" spc="-8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Anweisungen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nicht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gut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aushalten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50" dirty="0">
                <a:latin typeface="Corbel"/>
                <a:cs typeface="Corbel"/>
              </a:rPr>
              <a:t>haben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Ängste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0" dirty="0">
                <a:latin typeface="Corbel"/>
                <a:cs typeface="Corbel"/>
              </a:rPr>
              <a:t>werden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zu</a:t>
            </a:r>
            <a:r>
              <a:rPr sz="1800" spc="-45" dirty="0">
                <a:latin typeface="Corbel"/>
                <a:cs typeface="Corbel"/>
              </a:rPr>
              <a:t> Hause </a:t>
            </a:r>
            <a:r>
              <a:rPr sz="1800" spc="-35" dirty="0">
                <a:latin typeface="Corbel"/>
                <a:cs typeface="Corbel"/>
              </a:rPr>
              <a:t>nicht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immer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liebevoll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umsorgt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73552"/>
            <a:ext cx="3186683" cy="35844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207" y="736853"/>
            <a:ext cx="5627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20" dirty="0"/>
              <a:t>Schule</a:t>
            </a:r>
            <a:r>
              <a:rPr sz="4400" spc="-90" dirty="0"/>
              <a:t> </a:t>
            </a:r>
            <a:r>
              <a:rPr sz="4400" spc="-120" dirty="0"/>
              <a:t>verlangt</a:t>
            </a:r>
            <a:r>
              <a:rPr sz="4400" spc="-75" dirty="0"/>
              <a:t> </a:t>
            </a:r>
            <a:r>
              <a:rPr sz="4400" spc="-130" dirty="0"/>
              <a:t>von</a:t>
            </a:r>
            <a:r>
              <a:rPr sz="4400" spc="-75" dirty="0"/>
              <a:t> </a:t>
            </a:r>
            <a:r>
              <a:rPr sz="4400" spc="-70" dirty="0"/>
              <a:t>ihnen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394075" y="1620324"/>
            <a:ext cx="6364605" cy="431482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1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10" dirty="0">
                <a:latin typeface="Corbel"/>
                <a:cs typeface="Corbel"/>
              </a:rPr>
              <a:t>Pünktlichkeit</a:t>
            </a:r>
            <a:endParaRPr sz="18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30" dirty="0">
                <a:latin typeface="Corbel"/>
                <a:cs typeface="Corbel"/>
              </a:rPr>
              <a:t>soziale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Integration</a:t>
            </a:r>
            <a:endParaRPr sz="18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40" dirty="0">
                <a:latin typeface="Corbel"/>
                <a:cs typeface="Corbel"/>
              </a:rPr>
              <a:t>Einhaltung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von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vorgegebenen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zeitlichen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und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räumlichen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Strukturen</a:t>
            </a:r>
            <a:endParaRPr sz="18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45" dirty="0">
                <a:latin typeface="Corbel"/>
                <a:cs typeface="Corbel"/>
              </a:rPr>
              <a:t>Akzeptanz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50" dirty="0">
                <a:latin typeface="Corbel"/>
                <a:cs typeface="Corbel"/>
              </a:rPr>
              <a:t>von</a:t>
            </a:r>
            <a:r>
              <a:rPr sz="1800" spc="-7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Gruppenzusammensetzungen</a:t>
            </a:r>
            <a:endParaRPr sz="18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20" dirty="0">
                <a:latin typeface="Corbel"/>
                <a:cs typeface="Corbel"/>
              </a:rPr>
              <a:t>das</a:t>
            </a:r>
            <a:r>
              <a:rPr sz="1800" spc="-40" dirty="0">
                <a:latin typeface="Corbel"/>
                <a:cs typeface="Corbel"/>
              </a:rPr>
              <a:t> Durchhalten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an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langen</a:t>
            </a:r>
            <a:r>
              <a:rPr sz="1800" spc="-13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Tagen</a:t>
            </a:r>
            <a:endParaRPr sz="18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45" dirty="0">
                <a:latin typeface="Corbel"/>
                <a:cs typeface="Corbel"/>
              </a:rPr>
              <a:t>das</a:t>
            </a:r>
            <a:r>
              <a:rPr sz="1800" spc="-8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Aushalten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vieler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Menschen</a:t>
            </a:r>
            <a:endParaRPr sz="18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10" dirty="0">
                <a:latin typeface="Corbel"/>
                <a:cs typeface="Corbel"/>
              </a:rPr>
              <a:t>Freundlichkeit</a:t>
            </a:r>
            <a:endParaRPr sz="18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10" dirty="0">
                <a:latin typeface="Corbel"/>
                <a:cs typeface="Corbel"/>
              </a:rPr>
              <a:t>Höflichkeit</a:t>
            </a:r>
            <a:endParaRPr sz="18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10" dirty="0">
                <a:latin typeface="Corbel"/>
                <a:cs typeface="Corbel"/>
              </a:rPr>
              <a:t>Leistungsbereitschaft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Corbel"/>
                <a:cs typeface="Corbel"/>
              </a:rPr>
              <a:t>=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ein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50" dirty="0">
                <a:latin typeface="Corbel"/>
                <a:cs typeface="Corbel"/>
              </a:rPr>
              <a:t>hohes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Maß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an</a:t>
            </a:r>
            <a:r>
              <a:rPr sz="1800" spc="-10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Anpassungsleistung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73552"/>
            <a:ext cx="3186683" cy="35844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562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105"/>
              </a:spcBef>
            </a:pPr>
            <a:r>
              <a:rPr sz="4400" spc="-114" dirty="0"/>
              <a:t>Das</a:t>
            </a:r>
            <a:r>
              <a:rPr sz="4400" spc="-204" dirty="0"/>
              <a:t> </a:t>
            </a:r>
            <a:r>
              <a:rPr sz="4400" spc="-114" dirty="0"/>
              <a:t>Coolnessraum-</a:t>
            </a:r>
            <a:r>
              <a:rPr sz="4400" spc="-170" dirty="0"/>
              <a:t>Konzept</a:t>
            </a:r>
            <a:r>
              <a:rPr sz="4400" spc="-15" dirty="0"/>
              <a:t> </a:t>
            </a:r>
            <a:r>
              <a:rPr sz="4400" spc="-100" dirty="0"/>
              <a:t>bietet…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522345" y="2176017"/>
            <a:ext cx="6143625" cy="375729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1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10" dirty="0">
                <a:latin typeface="Corbel"/>
                <a:cs typeface="Corbel"/>
              </a:rPr>
              <a:t>Strukturhilfen</a:t>
            </a:r>
            <a:endParaRPr sz="1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50" dirty="0">
                <a:latin typeface="Corbel"/>
                <a:cs typeface="Corbel"/>
              </a:rPr>
              <a:t>klare </a:t>
            </a:r>
            <a:r>
              <a:rPr sz="1800" spc="-10" dirty="0">
                <a:latin typeface="Corbel"/>
                <a:cs typeface="Corbel"/>
              </a:rPr>
              <a:t>Absprachen</a:t>
            </a:r>
            <a:endParaRPr sz="1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121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10" dirty="0">
                <a:latin typeface="Corbel"/>
                <a:cs typeface="Corbel"/>
              </a:rPr>
              <a:t>Verlässlichkeit</a:t>
            </a:r>
            <a:endParaRPr sz="1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10" dirty="0">
                <a:latin typeface="Corbel"/>
                <a:cs typeface="Corbel"/>
              </a:rPr>
              <a:t>Schutz</a:t>
            </a:r>
            <a:endParaRPr sz="1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10" dirty="0">
                <a:latin typeface="Corbel"/>
                <a:cs typeface="Corbel"/>
              </a:rPr>
              <a:t>Beziehungsaufbau</a:t>
            </a:r>
            <a:endParaRPr sz="1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121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55" dirty="0">
                <a:latin typeface="Corbel"/>
                <a:cs typeface="Corbel"/>
              </a:rPr>
              <a:t>Ruhe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und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Pause</a:t>
            </a:r>
            <a:endParaRPr sz="1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40" dirty="0">
                <a:latin typeface="Corbel"/>
                <a:cs typeface="Corbel"/>
              </a:rPr>
              <a:t>Schulung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der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Reflexionsfähigkeit</a:t>
            </a:r>
            <a:endParaRPr sz="1800">
              <a:latin typeface="Corbel"/>
              <a:cs typeface="Corbel"/>
            </a:endParaRPr>
          </a:p>
          <a:p>
            <a:pPr marL="241300" marR="5080" indent="-229235">
              <a:lnSpc>
                <a:spcPct val="11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45" dirty="0">
                <a:latin typeface="Corbel"/>
                <a:cs typeface="Corbel"/>
              </a:rPr>
              <a:t>Entlastung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60" dirty="0">
                <a:latin typeface="Corbel"/>
                <a:cs typeface="Corbel"/>
              </a:rPr>
              <a:t>und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50" dirty="0">
                <a:latin typeface="Corbel"/>
                <a:cs typeface="Corbel"/>
              </a:rPr>
              <a:t>Unterstützung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für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Lehrerinnen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und</a:t>
            </a:r>
            <a:r>
              <a:rPr sz="1800" spc="-25" dirty="0">
                <a:latin typeface="Corbel"/>
                <a:cs typeface="Corbel"/>
              </a:rPr>
              <a:t> Lehrer </a:t>
            </a:r>
            <a:r>
              <a:rPr sz="1800" dirty="0">
                <a:latin typeface="Corbel"/>
                <a:cs typeface="Corbel"/>
              </a:rPr>
              <a:t>im</a:t>
            </a:r>
            <a:r>
              <a:rPr sz="1800" spc="-25" dirty="0">
                <a:latin typeface="Corbel"/>
                <a:cs typeface="Corbel"/>
              </a:rPr>
              <a:t> und </a:t>
            </a:r>
            <a:r>
              <a:rPr sz="1800" spc="-45" dirty="0">
                <a:latin typeface="Corbel"/>
                <a:cs typeface="Corbel"/>
              </a:rPr>
              <a:t>außerhalb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des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Unterrichts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73552"/>
            <a:ext cx="3186683" cy="35844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595" y="582244"/>
            <a:ext cx="5674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30" dirty="0"/>
              <a:t>So</a:t>
            </a:r>
            <a:r>
              <a:rPr sz="4400" spc="-80" dirty="0"/>
              <a:t> </a:t>
            </a:r>
            <a:r>
              <a:rPr sz="4400" spc="-130" dirty="0"/>
              <a:t>sieht</a:t>
            </a:r>
            <a:r>
              <a:rPr sz="4400" spc="-90" dirty="0"/>
              <a:t> </a:t>
            </a:r>
            <a:r>
              <a:rPr sz="4400" spc="-100" dirty="0"/>
              <a:t>die </a:t>
            </a:r>
            <a:r>
              <a:rPr sz="4400" spc="-95" dirty="0"/>
              <a:t>die</a:t>
            </a:r>
            <a:r>
              <a:rPr sz="4400" spc="-90" dirty="0"/>
              <a:t> </a:t>
            </a:r>
            <a:r>
              <a:rPr sz="4400" spc="-145" dirty="0"/>
              <a:t>Praxis</a:t>
            </a:r>
            <a:r>
              <a:rPr sz="4400" spc="-90" dirty="0"/>
              <a:t> </a:t>
            </a:r>
            <a:r>
              <a:rPr sz="4400" spc="-35" dirty="0"/>
              <a:t>aus: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053092" y="2151286"/>
            <a:ext cx="8234680" cy="4102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40" dirty="0" err="1">
                <a:latin typeface="Corbel"/>
                <a:cs typeface="Corbel"/>
              </a:rPr>
              <a:t>Anwesenheitspflicht</a:t>
            </a:r>
            <a:r>
              <a:rPr sz="1800" spc="30" dirty="0">
                <a:latin typeface="Corbel"/>
                <a:cs typeface="Corbel"/>
              </a:rPr>
              <a:t> </a:t>
            </a:r>
            <a:r>
              <a:rPr lang="de-DE" sz="1800" spc="30" dirty="0">
                <a:latin typeface="Corbel"/>
                <a:cs typeface="Corbel"/>
              </a:rPr>
              <a:t>im CR </a:t>
            </a:r>
            <a:r>
              <a:rPr lang="de-DE" spc="-35" dirty="0">
                <a:latin typeface="Corbel"/>
                <a:cs typeface="Corbel"/>
              </a:rPr>
              <a:t>montags zwischen 7.30 Uhr und 7.45 Uhr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de-DE" spc="-35" dirty="0">
                <a:latin typeface="Corbel"/>
                <a:cs typeface="Corbel"/>
              </a:rPr>
              <a:t>     und/oder in der 1. Pause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lang="de-DE" sz="1800" spc="-35" dirty="0">
                <a:latin typeface="Corbel"/>
                <a:cs typeface="Corbel"/>
              </a:rPr>
              <a:t>Montag, Mittwoch, Donnerstag Mittagpause im CR nach individueller Absprache</a:t>
            </a:r>
            <a:endParaRPr sz="1800" dirty="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30" dirty="0">
                <a:latin typeface="Corbel"/>
                <a:cs typeface="Corbel"/>
              </a:rPr>
              <a:t>wir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entwickeln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gemeinsam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20" dirty="0" err="1">
                <a:latin typeface="Corbel"/>
                <a:cs typeface="Corbel"/>
              </a:rPr>
              <a:t>ein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45" dirty="0" err="1">
                <a:latin typeface="Corbel"/>
                <a:cs typeface="Corbel"/>
              </a:rPr>
              <a:t>individue</a:t>
            </a:r>
            <a:r>
              <a:rPr lang="de-DE" sz="1800" spc="-45" dirty="0">
                <a:latin typeface="Corbel"/>
                <a:cs typeface="Corbel"/>
              </a:rPr>
              <a:t>l</a:t>
            </a:r>
            <a:r>
              <a:rPr sz="1800" spc="-45" dirty="0">
                <a:latin typeface="Corbel"/>
                <a:cs typeface="Corbel"/>
              </a:rPr>
              <a:t>les</a:t>
            </a:r>
            <a:r>
              <a:rPr sz="1800" spc="-100" dirty="0">
                <a:latin typeface="Corbel"/>
                <a:cs typeface="Corbel"/>
              </a:rPr>
              <a:t> </a:t>
            </a:r>
            <a:r>
              <a:rPr lang="de-DE" spc="-45" dirty="0">
                <a:latin typeface="Corbel"/>
                <a:cs typeface="Corbel"/>
              </a:rPr>
              <a:t>Wochenziel  </a:t>
            </a:r>
            <a:r>
              <a:rPr sz="1800" spc="-20" dirty="0" err="1">
                <a:latin typeface="Corbel"/>
                <a:cs typeface="Corbel"/>
              </a:rPr>
              <a:t>für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den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Unterricht</a:t>
            </a:r>
            <a:endParaRPr sz="1800" dirty="0">
              <a:latin typeface="Corbel"/>
              <a:cs typeface="Corbel"/>
            </a:endParaRPr>
          </a:p>
          <a:p>
            <a:pPr marL="241300" marR="525145" indent="-228600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30" dirty="0">
                <a:latin typeface="Corbel"/>
                <a:cs typeface="Corbel"/>
              </a:rPr>
              <a:t>zu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Beginn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der</a:t>
            </a:r>
            <a:r>
              <a:rPr sz="1800" spc="-105" dirty="0">
                <a:latin typeface="Corbel"/>
                <a:cs typeface="Corbel"/>
              </a:rPr>
              <a:t> </a:t>
            </a:r>
            <a:r>
              <a:rPr sz="1800" spc="-55" dirty="0">
                <a:latin typeface="Corbel"/>
                <a:cs typeface="Corbel"/>
              </a:rPr>
              <a:t>Woche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entscheiden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die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Schülerinnen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60" dirty="0">
                <a:latin typeface="Corbel"/>
                <a:cs typeface="Corbel"/>
              </a:rPr>
              <a:t>und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Schüler,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wie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viele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positiven </a:t>
            </a:r>
            <a:r>
              <a:rPr sz="1800" spc="-35" dirty="0">
                <a:latin typeface="Corbel"/>
                <a:cs typeface="Corbel"/>
              </a:rPr>
              <a:t>Smileys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sie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in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der</a:t>
            </a:r>
            <a:r>
              <a:rPr sz="1800" spc="-110" dirty="0">
                <a:latin typeface="Corbel"/>
                <a:cs typeface="Corbel"/>
              </a:rPr>
              <a:t> </a:t>
            </a:r>
            <a:r>
              <a:rPr sz="1800" spc="-55" dirty="0">
                <a:latin typeface="Corbel"/>
                <a:cs typeface="Corbel"/>
              </a:rPr>
              <a:t>Woche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erreichen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können</a:t>
            </a:r>
            <a:endParaRPr sz="1800" dirty="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3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30" dirty="0" err="1">
                <a:latin typeface="Corbel"/>
                <a:cs typeface="Corbel"/>
              </a:rPr>
              <a:t>wir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40" dirty="0" err="1">
                <a:latin typeface="Corbel"/>
                <a:cs typeface="Corbel"/>
              </a:rPr>
              <a:t>unterha</a:t>
            </a:r>
            <a:r>
              <a:rPr lang="de-DE" sz="1800" spc="-40" dirty="0">
                <a:latin typeface="Corbel"/>
                <a:cs typeface="Corbel"/>
              </a:rPr>
              <a:t>l</a:t>
            </a:r>
            <a:r>
              <a:rPr sz="1800" spc="-40" dirty="0">
                <a:latin typeface="Corbel"/>
                <a:cs typeface="Corbel"/>
              </a:rPr>
              <a:t>ten</a:t>
            </a:r>
            <a:r>
              <a:rPr lang="de-DE" sz="1800" spc="-4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55" dirty="0">
                <a:latin typeface="Corbel"/>
                <a:cs typeface="Corbel"/>
              </a:rPr>
              <a:t>uns,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50" dirty="0">
                <a:latin typeface="Corbel"/>
                <a:cs typeface="Corbel"/>
              </a:rPr>
              <a:t>Frühstücken,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besprechen</a:t>
            </a:r>
            <a:r>
              <a:rPr sz="1800" spc="-20" dirty="0">
                <a:latin typeface="Corbel"/>
                <a:cs typeface="Corbel"/>
              </a:rPr>
              <a:t> den </a:t>
            </a:r>
            <a:r>
              <a:rPr lang="de-DE" spc="-40" dirty="0">
                <a:latin typeface="Corbel"/>
                <a:cs typeface="Corbel"/>
              </a:rPr>
              <a:t>Verlauf der Woche</a:t>
            </a:r>
            <a:r>
              <a:rPr sz="1800" spc="-80" dirty="0">
                <a:latin typeface="Corbel"/>
                <a:cs typeface="Corbel"/>
              </a:rPr>
              <a:t>,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spielen</a:t>
            </a:r>
            <a:r>
              <a:rPr sz="1800" spc="-20" dirty="0">
                <a:latin typeface="Corbel"/>
                <a:cs typeface="Corbel"/>
              </a:rPr>
              <a:t> eine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Runde</a:t>
            </a:r>
            <a:endParaRPr sz="1800" dirty="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latin typeface="Corbel"/>
                <a:cs typeface="Corbel"/>
              </a:rPr>
              <a:t>Zu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Beginn </a:t>
            </a:r>
            <a:r>
              <a:rPr sz="1800" spc="-35" dirty="0">
                <a:latin typeface="Corbel"/>
                <a:cs typeface="Corbel"/>
              </a:rPr>
              <a:t>der</a:t>
            </a:r>
            <a:r>
              <a:rPr sz="1800" spc="-100" dirty="0">
                <a:latin typeface="Corbel"/>
                <a:cs typeface="Corbel"/>
              </a:rPr>
              <a:t> </a:t>
            </a:r>
            <a:r>
              <a:rPr sz="1800" spc="-55" dirty="0">
                <a:latin typeface="Corbel"/>
                <a:cs typeface="Corbel"/>
              </a:rPr>
              <a:t>Woche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wird</a:t>
            </a:r>
            <a:r>
              <a:rPr sz="1800" spc="-10" dirty="0">
                <a:latin typeface="Corbel"/>
                <a:cs typeface="Corbel"/>
              </a:rPr>
              <a:t> die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0" dirty="0">
                <a:latin typeface="Corbel"/>
                <a:cs typeface="Corbel"/>
              </a:rPr>
              <a:t>letzte</a:t>
            </a:r>
            <a:r>
              <a:rPr sz="1800" spc="-105" dirty="0">
                <a:latin typeface="Corbel"/>
                <a:cs typeface="Corbel"/>
              </a:rPr>
              <a:t> </a:t>
            </a:r>
            <a:r>
              <a:rPr sz="1800" spc="-55" dirty="0">
                <a:latin typeface="Corbel"/>
                <a:cs typeface="Corbel"/>
              </a:rPr>
              <a:t>Woche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reflektiert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orbel"/>
                <a:cs typeface="Corbel"/>
              </a:rPr>
              <a:t>Tokensystem</a:t>
            </a:r>
            <a:endParaRPr sz="1800" dirty="0">
              <a:latin typeface="Corbel"/>
              <a:cs typeface="Corbel"/>
            </a:endParaRPr>
          </a:p>
          <a:p>
            <a:pPr marL="241300" marR="5080" indent="-228600">
              <a:lnSpc>
                <a:spcPct val="1201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30" dirty="0">
                <a:latin typeface="Corbel"/>
                <a:cs typeface="Corbel"/>
              </a:rPr>
              <a:t>mit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dem </a:t>
            </a:r>
            <a:r>
              <a:rPr sz="1800" spc="-30" dirty="0">
                <a:latin typeface="Corbel"/>
                <a:cs typeface="Corbel"/>
              </a:rPr>
              <a:t>ersten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Klingeln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verlassen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die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Schülerinnen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60" dirty="0">
                <a:latin typeface="Corbel"/>
                <a:cs typeface="Corbel"/>
              </a:rPr>
              <a:t>und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Schüler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den</a:t>
            </a:r>
            <a:r>
              <a:rPr sz="1800" spc="-8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CR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(nach</a:t>
            </a:r>
            <a:r>
              <a:rPr sz="1800" spc="-8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Absprache </a:t>
            </a:r>
            <a:r>
              <a:rPr sz="1800" spc="-40" dirty="0">
                <a:latin typeface="Corbel"/>
                <a:cs typeface="Corbel"/>
              </a:rPr>
              <a:t>auch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früher)</a:t>
            </a:r>
            <a:endParaRPr sz="1800" dirty="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581388" y="161544"/>
            <a:ext cx="2479675" cy="2444750"/>
            <a:chOff x="9581388" y="161544"/>
            <a:chExt cx="2479675" cy="2444750"/>
          </a:xfrm>
        </p:grpSpPr>
        <p:sp>
          <p:nvSpPr>
            <p:cNvPr id="6" name="object 6"/>
            <p:cNvSpPr/>
            <p:nvPr/>
          </p:nvSpPr>
          <p:spPr>
            <a:xfrm>
              <a:off x="9587484" y="167640"/>
              <a:ext cx="2467610" cy="2432685"/>
            </a:xfrm>
            <a:custGeom>
              <a:avLst/>
              <a:gdLst/>
              <a:ahLst/>
              <a:cxnLst/>
              <a:rect l="l" t="t" r="r" b="b"/>
              <a:pathLst>
                <a:path w="2467609" h="2432685">
                  <a:moveTo>
                    <a:pt x="1233677" y="0"/>
                  </a:moveTo>
                  <a:lnTo>
                    <a:pt x="1185234" y="920"/>
                  </a:lnTo>
                  <a:lnTo>
                    <a:pt x="1137265" y="3658"/>
                  </a:lnTo>
                  <a:lnTo>
                    <a:pt x="1089802" y="8181"/>
                  </a:lnTo>
                  <a:lnTo>
                    <a:pt x="1042881" y="14454"/>
                  </a:lnTo>
                  <a:lnTo>
                    <a:pt x="996537" y="22444"/>
                  </a:lnTo>
                  <a:lnTo>
                    <a:pt x="950802" y="32117"/>
                  </a:lnTo>
                  <a:lnTo>
                    <a:pt x="905712" y="43439"/>
                  </a:lnTo>
                  <a:lnTo>
                    <a:pt x="861301" y="56376"/>
                  </a:lnTo>
                  <a:lnTo>
                    <a:pt x="817603" y="70895"/>
                  </a:lnTo>
                  <a:lnTo>
                    <a:pt x="774653" y="86962"/>
                  </a:lnTo>
                  <a:lnTo>
                    <a:pt x="732484" y="104543"/>
                  </a:lnTo>
                  <a:lnTo>
                    <a:pt x="691131" y="123603"/>
                  </a:lnTo>
                  <a:lnTo>
                    <a:pt x="650629" y="144111"/>
                  </a:lnTo>
                  <a:lnTo>
                    <a:pt x="611011" y="166031"/>
                  </a:lnTo>
                  <a:lnTo>
                    <a:pt x="572311" y="189330"/>
                  </a:lnTo>
                  <a:lnTo>
                    <a:pt x="534565" y="213974"/>
                  </a:lnTo>
                  <a:lnTo>
                    <a:pt x="497806" y="239929"/>
                  </a:lnTo>
                  <a:lnTo>
                    <a:pt x="462069" y="267162"/>
                  </a:lnTo>
                  <a:lnTo>
                    <a:pt x="427388" y="295638"/>
                  </a:lnTo>
                  <a:lnTo>
                    <a:pt x="393797" y="325324"/>
                  </a:lnTo>
                  <a:lnTo>
                    <a:pt x="361330" y="356187"/>
                  </a:lnTo>
                  <a:lnTo>
                    <a:pt x="330023" y="388192"/>
                  </a:lnTo>
                  <a:lnTo>
                    <a:pt x="299908" y="421305"/>
                  </a:lnTo>
                  <a:lnTo>
                    <a:pt x="271020" y="455493"/>
                  </a:lnTo>
                  <a:lnTo>
                    <a:pt x="243395" y="490723"/>
                  </a:lnTo>
                  <a:lnTo>
                    <a:pt x="217065" y="526959"/>
                  </a:lnTo>
                  <a:lnTo>
                    <a:pt x="192065" y="564169"/>
                  </a:lnTo>
                  <a:lnTo>
                    <a:pt x="168430" y="602318"/>
                  </a:lnTo>
                  <a:lnTo>
                    <a:pt x="146193" y="641373"/>
                  </a:lnTo>
                  <a:lnTo>
                    <a:pt x="125390" y="681301"/>
                  </a:lnTo>
                  <a:lnTo>
                    <a:pt x="106053" y="722066"/>
                  </a:lnTo>
                  <a:lnTo>
                    <a:pt x="88219" y="763637"/>
                  </a:lnTo>
                  <a:lnTo>
                    <a:pt x="71920" y="805977"/>
                  </a:lnTo>
                  <a:lnTo>
                    <a:pt x="57191" y="849055"/>
                  </a:lnTo>
                  <a:lnTo>
                    <a:pt x="44067" y="892836"/>
                  </a:lnTo>
                  <a:lnTo>
                    <a:pt x="32581" y="937286"/>
                  </a:lnTo>
                  <a:lnTo>
                    <a:pt x="22768" y="982372"/>
                  </a:lnTo>
                  <a:lnTo>
                    <a:pt x="14663" y="1028059"/>
                  </a:lnTo>
                  <a:lnTo>
                    <a:pt x="8299" y="1074315"/>
                  </a:lnTo>
                  <a:lnTo>
                    <a:pt x="3711" y="1121105"/>
                  </a:lnTo>
                  <a:lnTo>
                    <a:pt x="933" y="1168395"/>
                  </a:lnTo>
                  <a:lnTo>
                    <a:pt x="0" y="1216151"/>
                  </a:lnTo>
                  <a:lnTo>
                    <a:pt x="933" y="1263908"/>
                  </a:lnTo>
                  <a:lnTo>
                    <a:pt x="3711" y="1311198"/>
                  </a:lnTo>
                  <a:lnTo>
                    <a:pt x="8299" y="1357988"/>
                  </a:lnTo>
                  <a:lnTo>
                    <a:pt x="14663" y="1404244"/>
                  </a:lnTo>
                  <a:lnTo>
                    <a:pt x="22768" y="1449931"/>
                  </a:lnTo>
                  <a:lnTo>
                    <a:pt x="32581" y="1495017"/>
                  </a:lnTo>
                  <a:lnTo>
                    <a:pt x="44067" y="1539467"/>
                  </a:lnTo>
                  <a:lnTo>
                    <a:pt x="57191" y="1583248"/>
                  </a:lnTo>
                  <a:lnTo>
                    <a:pt x="71920" y="1626326"/>
                  </a:lnTo>
                  <a:lnTo>
                    <a:pt x="88219" y="1668666"/>
                  </a:lnTo>
                  <a:lnTo>
                    <a:pt x="106053" y="1710237"/>
                  </a:lnTo>
                  <a:lnTo>
                    <a:pt x="125390" y="1751002"/>
                  </a:lnTo>
                  <a:lnTo>
                    <a:pt x="146193" y="1790930"/>
                  </a:lnTo>
                  <a:lnTo>
                    <a:pt x="168430" y="1829985"/>
                  </a:lnTo>
                  <a:lnTo>
                    <a:pt x="192065" y="1868134"/>
                  </a:lnTo>
                  <a:lnTo>
                    <a:pt x="217065" y="1905344"/>
                  </a:lnTo>
                  <a:lnTo>
                    <a:pt x="243395" y="1941580"/>
                  </a:lnTo>
                  <a:lnTo>
                    <a:pt x="271020" y="1976810"/>
                  </a:lnTo>
                  <a:lnTo>
                    <a:pt x="299908" y="2010998"/>
                  </a:lnTo>
                  <a:lnTo>
                    <a:pt x="330023" y="2044111"/>
                  </a:lnTo>
                  <a:lnTo>
                    <a:pt x="361330" y="2076116"/>
                  </a:lnTo>
                  <a:lnTo>
                    <a:pt x="393797" y="2106979"/>
                  </a:lnTo>
                  <a:lnTo>
                    <a:pt x="427388" y="2136665"/>
                  </a:lnTo>
                  <a:lnTo>
                    <a:pt x="462069" y="2165141"/>
                  </a:lnTo>
                  <a:lnTo>
                    <a:pt x="497806" y="2192374"/>
                  </a:lnTo>
                  <a:lnTo>
                    <a:pt x="534565" y="2218329"/>
                  </a:lnTo>
                  <a:lnTo>
                    <a:pt x="572311" y="2242973"/>
                  </a:lnTo>
                  <a:lnTo>
                    <a:pt x="611011" y="2266272"/>
                  </a:lnTo>
                  <a:lnTo>
                    <a:pt x="650629" y="2288192"/>
                  </a:lnTo>
                  <a:lnTo>
                    <a:pt x="691131" y="2308700"/>
                  </a:lnTo>
                  <a:lnTo>
                    <a:pt x="732484" y="2327760"/>
                  </a:lnTo>
                  <a:lnTo>
                    <a:pt x="774653" y="2345341"/>
                  </a:lnTo>
                  <a:lnTo>
                    <a:pt x="817603" y="2361408"/>
                  </a:lnTo>
                  <a:lnTo>
                    <a:pt x="861301" y="2375927"/>
                  </a:lnTo>
                  <a:lnTo>
                    <a:pt x="905712" y="2388864"/>
                  </a:lnTo>
                  <a:lnTo>
                    <a:pt x="950802" y="2400186"/>
                  </a:lnTo>
                  <a:lnTo>
                    <a:pt x="996537" y="2409859"/>
                  </a:lnTo>
                  <a:lnTo>
                    <a:pt x="1042881" y="2417849"/>
                  </a:lnTo>
                  <a:lnTo>
                    <a:pt x="1089802" y="2424122"/>
                  </a:lnTo>
                  <a:lnTo>
                    <a:pt x="1137265" y="2428645"/>
                  </a:lnTo>
                  <a:lnTo>
                    <a:pt x="1185234" y="2431383"/>
                  </a:lnTo>
                  <a:lnTo>
                    <a:pt x="1233677" y="2432304"/>
                  </a:lnTo>
                  <a:lnTo>
                    <a:pt x="1282121" y="2431383"/>
                  </a:lnTo>
                  <a:lnTo>
                    <a:pt x="1330090" y="2428645"/>
                  </a:lnTo>
                  <a:lnTo>
                    <a:pt x="1377553" y="2424122"/>
                  </a:lnTo>
                  <a:lnTo>
                    <a:pt x="1424474" y="2417849"/>
                  </a:lnTo>
                  <a:lnTo>
                    <a:pt x="1470818" y="2409859"/>
                  </a:lnTo>
                  <a:lnTo>
                    <a:pt x="1516553" y="2400186"/>
                  </a:lnTo>
                  <a:lnTo>
                    <a:pt x="1561643" y="2388864"/>
                  </a:lnTo>
                  <a:lnTo>
                    <a:pt x="1606054" y="2375927"/>
                  </a:lnTo>
                  <a:lnTo>
                    <a:pt x="1649752" y="2361408"/>
                  </a:lnTo>
                  <a:lnTo>
                    <a:pt x="1692702" y="2345341"/>
                  </a:lnTo>
                  <a:lnTo>
                    <a:pt x="1734871" y="2327760"/>
                  </a:lnTo>
                  <a:lnTo>
                    <a:pt x="1776224" y="2308700"/>
                  </a:lnTo>
                  <a:lnTo>
                    <a:pt x="1816726" y="2288192"/>
                  </a:lnTo>
                  <a:lnTo>
                    <a:pt x="1856344" y="2266272"/>
                  </a:lnTo>
                  <a:lnTo>
                    <a:pt x="1895044" y="2242973"/>
                  </a:lnTo>
                  <a:lnTo>
                    <a:pt x="1932790" y="2218329"/>
                  </a:lnTo>
                  <a:lnTo>
                    <a:pt x="1969549" y="2192374"/>
                  </a:lnTo>
                  <a:lnTo>
                    <a:pt x="2005286" y="2165141"/>
                  </a:lnTo>
                  <a:lnTo>
                    <a:pt x="2039967" y="2136665"/>
                  </a:lnTo>
                  <a:lnTo>
                    <a:pt x="2073558" y="2106979"/>
                  </a:lnTo>
                  <a:lnTo>
                    <a:pt x="2106025" y="2076116"/>
                  </a:lnTo>
                  <a:lnTo>
                    <a:pt x="2137332" y="2044111"/>
                  </a:lnTo>
                  <a:lnTo>
                    <a:pt x="2167447" y="2010998"/>
                  </a:lnTo>
                  <a:lnTo>
                    <a:pt x="2196335" y="1976810"/>
                  </a:lnTo>
                  <a:lnTo>
                    <a:pt x="2223960" y="1941580"/>
                  </a:lnTo>
                  <a:lnTo>
                    <a:pt x="2250290" y="1905344"/>
                  </a:lnTo>
                  <a:lnTo>
                    <a:pt x="2275290" y="1868134"/>
                  </a:lnTo>
                  <a:lnTo>
                    <a:pt x="2298925" y="1829985"/>
                  </a:lnTo>
                  <a:lnTo>
                    <a:pt x="2321162" y="1790930"/>
                  </a:lnTo>
                  <a:lnTo>
                    <a:pt x="2341965" y="1751002"/>
                  </a:lnTo>
                  <a:lnTo>
                    <a:pt x="2361302" y="1710237"/>
                  </a:lnTo>
                  <a:lnTo>
                    <a:pt x="2379136" y="1668666"/>
                  </a:lnTo>
                  <a:lnTo>
                    <a:pt x="2395435" y="1626326"/>
                  </a:lnTo>
                  <a:lnTo>
                    <a:pt x="2410164" y="1583248"/>
                  </a:lnTo>
                  <a:lnTo>
                    <a:pt x="2423288" y="1539467"/>
                  </a:lnTo>
                  <a:lnTo>
                    <a:pt x="2434774" y="1495017"/>
                  </a:lnTo>
                  <a:lnTo>
                    <a:pt x="2444587" y="1449931"/>
                  </a:lnTo>
                  <a:lnTo>
                    <a:pt x="2452692" y="1404244"/>
                  </a:lnTo>
                  <a:lnTo>
                    <a:pt x="2459056" y="1357988"/>
                  </a:lnTo>
                  <a:lnTo>
                    <a:pt x="2463644" y="1311198"/>
                  </a:lnTo>
                  <a:lnTo>
                    <a:pt x="2466422" y="1263908"/>
                  </a:lnTo>
                  <a:lnTo>
                    <a:pt x="2467356" y="1216151"/>
                  </a:lnTo>
                  <a:lnTo>
                    <a:pt x="2466422" y="1168395"/>
                  </a:lnTo>
                  <a:lnTo>
                    <a:pt x="2463644" y="1121105"/>
                  </a:lnTo>
                  <a:lnTo>
                    <a:pt x="2459056" y="1074315"/>
                  </a:lnTo>
                  <a:lnTo>
                    <a:pt x="2452692" y="1028059"/>
                  </a:lnTo>
                  <a:lnTo>
                    <a:pt x="2444587" y="982372"/>
                  </a:lnTo>
                  <a:lnTo>
                    <a:pt x="2434774" y="937286"/>
                  </a:lnTo>
                  <a:lnTo>
                    <a:pt x="2423288" y="892836"/>
                  </a:lnTo>
                  <a:lnTo>
                    <a:pt x="2410164" y="849055"/>
                  </a:lnTo>
                  <a:lnTo>
                    <a:pt x="2395435" y="805977"/>
                  </a:lnTo>
                  <a:lnTo>
                    <a:pt x="2379136" y="763637"/>
                  </a:lnTo>
                  <a:lnTo>
                    <a:pt x="2361302" y="722066"/>
                  </a:lnTo>
                  <a:lnTo>
                    <a:pt x="2341965" y="681301"/>
                  </a:lnTo>
                  <a:lnTo>
                    <a:pt x="2321162" y="641373"/>
                  </a:lnTo>
                  <a:lnTo>
                    <a:pt x="2298925" y="602318"/>
                  </a:lnTo>
                  <a:lnTo>
                    <a:pt x="2275290" y="564169"/>
                  </a:lnTo>
                  <a:lnTo>
                    <a:pt x="2250290" y="526959"/>
                  </a:lnTo>
                  <a:lnTo>
                    <a:pt x="2223960" y="490723"/>
                  </a:lnTo>
                  <a:lnTo>
                    <a:pt x="2196335" y="455493"/>
                  </a:lnTo>
                  <a:lnTo>
                    <a:pt x="2167447" y="421305"/>
                  </a:lnTo>
                  <a:lnTo>
                    <a:pt x="2137332" y="388192"/>
                  </a:lnTo>
                  <a:lnTo>
                    <a:pt x="2106025" y="356187"/>
                  </a:lnTo>
                  <a:lnTo>
                    <a:pt x="2073558" y="325324"/>
                  </a:lnTo>
                  <a:lnTo>
                    <a:pt x="2039967" y="295638"/>
                  </a:lnTo>
                  <a:lnTo>
                    <a:pt x="2005286" y="267162"/>
                  </a:lnTo>
                  <a:lnTo>
                    <a:pt x="1969549" y="239929"/>
                  </a:lnTo>
                  <a:lnTo>
                    <a:pt x="1932790" y="213974"/>
                  </a:lnTo>
                  <a:lnTo>
                    <a:pt x="1895044" y="189330"/>
                  </a:lnTo>
                  <a:lnTo>
                    <a:pt x="1856344" y="166031"/>
                  </a:lnTo>
                  <a:lnTo>
                    <a:pt x="1816726" y="144111"/>
                  </a:lnTo>
                  <a:lnTo>
                    <a:pt x="1776224" y="123603"/>
                  </a:lnTo>
                  <a:lnTo>
                    <a:pt x="1734871" y="104543"/>
                  </a:lnTo>
                  <a:lnTo>
                    <a:pt x="1692702" y="86962"/>
                  </a:lnTo>
                  <a:lnTo>
                    <a:pt x="1649752" y="70895"/>
                  </a:lnTo>
                  <a:lnTo>
                    <a:pt x="1606054" y="56376"/>
                  </a:lnTo>
                  <a:lnTo>
                    <a:pt x="1561643" y="43439"/>
                  </a:lnTo>
                  <a:lnTo>
                    <a:pt x="1516553" y="32117"/>
                  </a:lnTo>
                  <a:lnTo>
                    <a:pt x="1470818" y="22444"/>
                  </a:lnTo>
                  <a:lnTo>
                    <a:pt x="1424474" y="14454"/>
                  </a:lnTo>
                  <a:lnTo>
                    <a:pt x="1377553" y="8181"/>
                  </a:lnTo>
                  <a:lnTo>
                    <a:pt x="1330090" y="3658"/>
                  </a:lnTo>
                  <a:lnTo>
                    <a:pt x="1282121" y="920"/>
                  </a:lnTo>
                  <a:lnTo>
                    <a:pt x="1233677" y="0"/>
                  </a:lnTo>
                  <a:close/>
                </a:path>
              </a:pathLst>
            </a:custGeom>
            <a:solidFill>
              <a:srgbClr val="EB4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87484" y="167640"/>
              <a:ext cx="2467610" cy="2432685"/>
            </a:xfrm>
            <a:custGeom>
              <a:avLst/>
              <a:gdLst/>
              <a:ahLst/>
              <a:cxnLst/>
              <a:rect l="l" t="t" r="r" b="b"/>
              <a:pathLst>
                <a:path w="2467609" h="2432685">
                  <a:moveTo>
                    <a:pt x="0" y="1216151"/>
                  </a:moveTo>
                  <a:lnTo>
                    <a:pt x="933" y="1168395"/>
                  </a:lnTo>
                  <a:lnTo>
                    <a:pt x="3711" y="1121105"/>
                  </a:lnTo>
                  <a:lnTo>
                    <a:pt x="8299" y="1074315"/>
                  </a:lnTo>
                  <a:lnTo>
                    <a:pt x="14663" y="1028059"/>
                  </a:lnTo>
                  <a:lnTo>
                    <a:pt x="22768" y="982372"/>
                  </a:lnTo>
                  <a:lnTo>
                    <a:pt x="32581" y="937286"/>
                  </a:lnTo>
                  <a:lnTo>
                    <a:pt x="44067" y="892836"/>
                  </a:lnTo>
                  <a:lnTo>
                    <a:pt x="57191" y="849055"/>
                  </a:lnTo>
                  <a:lnTo>
                    <a:pt x="71920" y="805977"/>
                  </a:lnTo>
                  <a:lnTo>
                    <a:pt x="88219" y="763637"/>
                  </a:lnTo>
                  <a:lnTo>
                    <a:pt x="106053" y="722066"/>
                  </a:lnTo>
                  <a:lnTo>
                    <a:pt x="125390" y="681301"/>
                  </a:lnTo>
                  <a:lnTo>
                    <a:pt x="146193" y="641373"/>
                  </a:lnTo>
                  <a:lnTo>
                    <a:pt x="168430" y="602318"/>
                  </a:lnTo>
                  <a:lnTo>
                    <a:pt x="192065" y="564169"/>
                  </a:lnTo>
                  <a:lnTo>
                    <a:pt x="217065" y="526959"/>
                  </a:lnTo>
                  <a:lnTo>
                    <a:pt x="243395" y="490723"/>
                  </a:lnTo>
                  <a:lnTo>
                    <a:pt x="271020" y="455493"/>
                  </a:lnTo>
                  <a:lnTo>
                    <a:pt x="299908" y="421305"/>
                  </a:lnTo>
                  <a:lnTo>
                    <a:pt x="330023" y="388192"/>
                  </a:lnTo>
                  <a:lnTo>
                    <a:pt x="361330" y="356187"/>
                  </a:lnTo>
                  <a:lnTo>
                    <a:pt x="393797" y="325324"/>
                  </a:lnTo>
                  <a:lnTo>
                    <a:pt x="427388" y="295638"/>
                  </a:lnTo>
                  <a:lnTo>
                    <a:pt x="462069" y="267162"/>
                  </a:lnTo>
                  <a:lnTo>
                    <a:pt x="497806" y="239929"/>
                  </a:lnTo>
                  <a:lnTo>
                    <a:pt x="534565" y="213974"/>
                  </a:lnTo>
                  <a:lnTo>
                    <a:pt x="572311" y="189330"/>
                  </a:lnTo>
                  <a:lnTo>
                    <a:pt x="611011" y="166031"/>
                  </a:lnTo>
                  <a:lnTo>
                    <a:pt x="650629" y="144111"/>
                  </a:lnTo>
                  <a:lnTo>
                    <a:pt x="691131" y="123603"/>
                  </a:lnTo>
                  <a:lnTo>
                    <a:pt x="732484" y="104543"/>
                  </a:lnTo>
                  <a:lnTo>
                    <a:pt x="774653" y="86962"/>
                  </a:lnTo>
                  <a:lnTo>
                    <a:pt x="817603" y="70895"/>
                  </a:lnTo>
                  <a:lnTo>
                    <a:pt x="861301" y="56376"/>
                  </a:lnTo>
                  <a:lnTo>
                    <a:pt x="905712" y="43439"/>
                  </a:lnTo>
                  <a:lnTo>
                    <a:pt x="950802" y="32117"/>
                  </a:lnTo>
                  <a:lnTo>
                    <a:pt x="996537" y="22444"/>
                  </a:lnTo>
                  <a:lnTo>
                    <a:pt x="1042881" y="14454"/>
                  </a:lnTo>
                  <a:lnTo>
                    <a:pt x="1089802" y="8181"/>
                  </a:lnTo>
                  <a:lnTo>
                    <a:pt x="1137265" y="3658"/>
                  </a:lnTo>
                  <a:lnTo>
                    <a:pt x="1185234" y="920"/>
                  </a:lnTo>
                  <a:lnTo>
                    <a:pt x="1233677" y="0"/>
                  </a:lnTo>
                  <a:lnTo>
                    <a:pt x="1282121" y="920"/>
                  </a:lnTo>
                  <a:lnTo>
                    <a:pt x="1330090" y="3658"/>
                  </a:lnTo>
                  <a:lnTo>
                    <a:pt x="1377553" y="8181"/>
                  </a:lnTo>
                  <a:lnTo>
                    <a:pt x="1424474" y="14454"/>
                  </a:lnTo>
                  <a:lnTo>
                    <a:pt x="1470818" y="22444"/>
                  </a:lnTo>
                  <a:lnTo>
                    <a:pt x="1516553" y="32117"/>
                  </a:lnTo>
                  <a:lnTo>
                    <a:pt x="1561643" y="43439"/>
                  </a:lnTo>
                  <a:lnTo>
                    <a:pt x="1606054" y="56376"/>
                  </a:lnTo>
                  <a:lnTo>
                    <a:pt x="1649752" y="70895"/>
                  </a:lnTo>
                  <a:lnTo>
                    <a:pt x="1692702" y="86962"/>
                  </a:lnTo>
                  <a:lnTo>
                    <a:pt x="1734871" y="104543"/>
                  </a:lnTo>
                  <a:lnTo>
                    <a:pt x="1776224" y="123603"/>
                  </a:lnTo>
                  <a:lnTo>
                    <a:pt x="1816726" y="144111"/>
                  </a:lnTo>
                  <a:lnTo>
                    <a:pt x="1856344" y="166031"/>
                  </a:lnTo>
                  <a:lnTo>
                    <a:pt x="1895044" y="189330"/>
                  </a:lnTo>
                  <a:lnTo>
                    <a:pt x="1932790" y="213974"/>
                  </a:lnTo>
                  <a:lnTo>
                    <a:pt x="1969549" y="239929"/>
                  </a:lnTo>
                  <a:lnTo>
                    <a:pt x="2005286" y="267162"/>
                  </a:lnTo>
                  <a:lnTo>
                    <a:pt x="2039967" y="295638"/>
                  </a:lnTo>
                  <a:lnTo>
                    <a:pt x="2073558" y="325324"/>
                  </a:lnTo>
                  <a:lnTo>
                    <a:pt x="2106025" y="356187"/>
                  </a:lnTo>
                  <a:lnTo>
                    <a:pt x="2137332" y="388192"/>
                  </a:lnTo>
                  <a:lnTo>
                    <a:pt x="2167447" y="421305"/>
                  </a:lnTo>
                  <a:lnTo>
                    <a:pt x="2196335" y="455493"/>
                  </a:lnTo>
                  <a:lnTo>
                    <a:pt x="2223960" y="490723"/>
                  </a:lnTo>
                  <a:lnTo>
                    <a:pt x="2250290" y="526959"/>
                  </a:lnTo>
                  <a:lnTo>
                    <a:pt x="2275290" y="564169"/>
                  </a:lnTo>
                  <a:lnTo>
                    <a:pt x="2298925" y="602318"/>
                  </a:lnTo>
                  <a:lnTo>
                    <a:pt x="2321162" y="641373"/>
                  </a:lnTo>
                  <a:lnTo>
                    <a:pt x="2341965" y="681301"/>
                  </a:lnTo>
                  <a:lnTo>
                    <a:pt x="2361302" y="722066"/>
                  </a:lnTo>
                  <a:lnTo>
                    <a:pt x="2379136" y="763637"/>
                  </a:lnTo>
                  <a:lnTo>
                    <a:pt x="2395435" y="805977"/>
                  </a:lnTo>
                  <a:lnTo>
                    <a:pt x="2410164" y="849055"/>
                  </a:lnTo>
                  <a:lnTo>
                    <a:pt x="2423288" y="892836"/>
                  </a:lnTo>
                  <a:lnTo>
                    <a:pt x="2434774" y="937286"/>
                  </a:lnTo>
                  <a:lnTo>
                    <a:pt x="2444587" y="982372"/>
                  </a:lnTo>
                  <a:lnTo>
                    <a:pt x="2452692" y="1028059"/>
                  </a:lnTo>
                  <a:lnTo>
                    <a:pt x="2459056" y="1074315"/>
                  </a:lnTo>
                  <a:lnTo>
                    <a:pt x="2463644" y="1121105"/>
                  </a:lnTo>
                  <a:lnTo>
                    <a:pt x="2466422" y="1168395"/>
                  </a:lnTo>
                  <a:lnTo>
                    <a:pt x="2467356" y="1216151"/>
                  </a:lnTo>
                  <a:lnTo>
                    <a:pt x="2466422" y="1263908"/>
                  </a:lnTo>
                  <a:lnTo>
                    <a:pt x="2463644" y="1311198"/>
                  </a:lnTo>
                  <a:lnTo>
                    <a:pt x="2459056" y="1357988"/>
                  </a:lnTo>
                  <a:lnTo>
                    <a:pt x="2452692" y="1404244"/>
                  </a:lnTo>
                  <a:lnTo>
                    <a:pt x="2444587" y="1449931"/>
                  </a:lnTo>
                  <a:lnTo>
                    <a:pt x="2434774" y="1495017"/>
                  </a:lnTo>
                  <a:lnTo>
                    <a:pt x="2423288" y="1539467"/>
                  </a:lnTo>
                  <a:lnTo>
                    <a:pt x="2410164" y="1583248"/>
                  </a:lnTo>
                  <a:lnTo>
                    <a:pt x="2395435" y="1626326"/>
                  </a:lnTo>
                  <a:lnTo>
                    <a:pt x="2379136" y="1668666"/>
                  </a:lnTo>
                  <a:lnTo>
                    <a:pt x="2361302" y="1710237"/>
                  </a:lnTo>
                  <a:lnTo>
                    <a:pt x="2341965" y="1751002"/>
                  </a:lnTo>
                  <a:lnTo>
                    <a:pt x="2321162" y="1790930"/>
                  </a:lnTo>
                  <a:lnTo>
                    <a:pt x="2298925" y="1829985"/>
                  </a:lnTo>
                  <a:lnTo>
                    <a:pt x="2275290" y="1868134"/>
                  </a:lnTo>
                  <a:lnTo>
                    <a:pt x="2250290" y="1905344"/>
                  </a:lnTo>
                  <a:lnTo>
                    <a:pt x="2223960" y="1941580"/>
                  </a:lnTo>
                  <a:lnTo>
                    <a:pt x="2196335" y="1976810"/>
                  </a:lnTo>
                  <a:lnTo>
                    <a:pt x="2167447" y="2010998"/>
                  </a:lnTo>
                  <a:lnTo>
                    <a:pt x="2137332" y="2044111"/>
                  </a:lnTo>
                  <a:lnTo>
                    <a:pt x="2106025" y="2076116"/>
                  </a:lnTo>
                  <a:lnTo>
                    <a:pt x="2073558" y="2106979"/>
                  </a:lnTo>
                  <a:lnTo>
                    <a:pt x="2039967" y="2136665"/>
                  </a:lnTo>
                  <a:lnTo>
                    <a:pt x="2005286" y="2165141"/>
                  </a:lnTo>
                  <a:lnTo>
                    <a:pt x="1969549" y="2192374"/>
                  </a:lnTo>
                  <a:lnTo>
                    <a:pt x="1932790" y="2218329"/>
                  </a:lnTo>
                  <a:lnTo>
                    <a:pt x="1895044" y="2242973"/>
                  </a:lnTo>
                  <a:lnTo>
                    <a:pt x="1856344" y="2266272"/>
                  </a:lnTo>
                  <a:lnTo>
                    <a:pt x="1816726" y="2288192"/>
                  </a:lnTo>
                  <a:lnTo>
                    <a:pt x="1776224" y="2308700"/>
                  </a:lnTo>
                  <a:lnTo>
                    <a:pt x="1734871" y="2327760"/>
                  </a:lnTo>
                  <a:lnTo>
                    <a:pt x="1692702" y="2345341"/>
                  </a:lnTo>
                  <a:lnTo>
                    <a:pt x="1649752" y="2361408"/>
                  </a:lnTo>
                  <a:lnTo>
                    <a:pt x="1606054" y="2375927"/>
                  </a:lnTo>
                  <a:lnTo>
                    <a:pt x="1561643" y="2388864"/>
                  </a:lnTo>
                  <a:lnTo>
                    <a:pt x="1516553" y="2400186"/>
                  </a:lnTo>
                  <a:lnTo>
                    <a:pt x="1470818" y="2409859"/>
                  </a:lnTo>
                  <a:lnTo>
                    <a:pt x="1424474" y="2417849"/>
                  </a:lnTo>
                  <a:lnTo>
                    <a:pt x="1377553" y="2424122"/>
                  </a:lnTo>
                  <a:lnTo>
                    <a:pt x="1330090" y="2428645"/>
                  </a:lnTo>
                  <a:lnTo>
                    <a:pt x="1282121" y="2431383"/>
                  </a:lnTo>
                  <a:lnTo>
                    <a:pt x="1233677" y="2432304"/>
                  </a:lnTo>
                  <a:lnTo>
                    <a:pt x="1185234" y="2431383"/>
                  </a:lnTo>
                  <a:lnTo>
                    <a:pt x="1137265" y="2428645"/>
                  </a:lnTo>
                  <a:lnTo>
                    <a:pt x="1089802" y="2424122"/>
                  </a:lnTo>
                  <a:lnTo>
                    <a:pt x="1042881" y="2417849"/>
                  </a:lnTo>
                  <a:lnTo>
                    <a:pt x="996537" y="2409859"/>
                  </a:lnTo>
                  <a:lnTo>
                    <a:pt x="950802" y="2400186"/>
                  </a:lnTo>
                  <a:lnTo>
                    <a:pt x="905712" y="2388864"/>
                  </a:lnTo>
                  <a:lnTo>
                    <a:pt x="861301" y="2375927"/>
                  </a:lnTo>
                  <a:lnTo>
                    <a:pt x="817603" y="2361408"/>
                  </a:lnTo>
                  <a:lnTo>
                    <a:pt x="774653" y="2345341"/>
                  </a:lnTo>
                  <a:lnTo>
                    <a:pt x="732484" y="2327760"/>
                  </a:lnTo>
                  <a:lnTo>
                    <a:pt x="691131" y="2308700"/>
                  </a:lnTo>
                  <a:lnTo>
                    <a:pt x="650629" y="2288192"/>
                  </a:lnTo>
                  <a:lnTo>
                    <a:pt x="611011" y="2266272"/>
                  </a:lnTo>
                  <a:lnTo>
                    <a:pt x="572311" y="2242973"/>
                  </a:lnTo>
                  <a:lnTo>
                    <a:pt x="534565" y="2218329"/>
                  </a:lnTo>
                  <a:lnTo>
                    <a:pt x="497806" y="2192374"/>
                  </a:lnTo>
                  <a:lnTo>
                    <a:pt x="462069" y="2165141"/>
                  </a:lnTo>
                  <a:lnTo>
                    <a:pt x="427388" y="2136665"/>
                  </a:lnTo>
                  <a:lnTo>
                    <a:pt x="393797" y="2106979"/>
                  </a:lnTo>
                  <a:lnTo>
                    <a:pt x="361330" y="2076116"/>
                  </a:lnTo>
                  <a:lnTo>
                    <a:pt x="330023" y="2044111"/>
                  </a:lnTo>
                  <a:lnTo>
                    <a:pt x="299908" y="2010998"/>
                  </a:lnTo>
                  <a:lnTo>
                    <a:pt x="271020" y="1976810"/>
                  </a:lnTo>
                  <a:lnTo>
                    <a:pt x="243395" y="1941580"/>
                  </a:lnTo>
                  <a:lnTo>
                    <a:pt x="217065" y="1905344"/>
                  </a:lnTo>
                  <a:lnTo>
                    <a:pt x="192065" y="1868134"/>
                  </a:lnTo>
                  <a:lnTo>
                    <a:pt x="168430" y="1829985"/>
                  </a:lnTo>
                  <a:lnTo>
                    <a:pt x="146193" y="1790930"/>
                  </a:lnTo>
                  <a:lnTo>
                    <a:pt x="125390" y="1751002"/>
                  </a:lnTo>
                  <a:lnTo>
                    <a:pt x="106053" y="1710237"/>
                  </a:lnTo>
                  <a:lnTo>
                    <a:pt x="88219" y="1668666"/>
                  </a:lnTo>
                  <a:lnTo>
                    <a:pt x="71920" y="1626326"/>
                  </a:lnTo>
                  <a:lnTo>
                    <a:pt x="57191" y="1583248"/>
                  </a:lnTo>
                  <a:lnTo>
                    <a:pt x="44067" y="1539467"/>
                  </a:lnTo>
                  <a:lnTo>
                    <a:pt x="32581" y="1495017"/>
                  </a:lnTo>
                  <a:lnTo>
                    <a:pt x="22768" y="1449931"/>
                  </a:lnTo>
                  <a:lnTo>
                    <a:pt x="14663" y="1404244"/>
                  </a:lnTo>
                  <a:lnTo>
                    <a:pt x="8299" y="1357988"/>
                  </a:lnTo>
                  <a:lnTo>
                    <a:pt x="3711" y="1311198"/>
                  </a:lnTo>
                  <a:lnTo>
                    <a:pt x="933" y="1263908"/>
                  </a:lnTo>
                  <a:lnTo>
                    <a:pt x="0" y="1216151"/>
                  </a:lnTo>
                  <a:close/>
                </a:path>
              </a:pathLst>
            </a:custGeom>
            <a:ln w="12191">
              <a:solidFill>
                <a:srgbClr val="632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65842" y="1081785"/>
            <a:ext cx="1316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57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Im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Coolnessraum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595" y="387223"/>
            <a:ext cx="8449970" cy="2410736"/>
          </a:xfrm>
          <a:prstGeom prst="rect">
            <a:avLst/>
          </a:prstGeom>
        </p:spPr>
        <p:txBody>
          <a:bodyPr vert="horz" wrap="square" lIns="0" tIns="375741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5"/>
              </a:spcBef>
            </a:pPr>
            <a:r>
              <a:rPr sz="4400" spc="-114" dirty="0"/>
              <a:t>Das</a:t>
            </a:r>
            <a:r>
              <a:rPr sz="4400" spc="-375" dirty="0"/>
              <a:t> </a:t>
            </a:r>
            <a:r>
              <a:rPr sz="4400" spc="-155" dirty="0" err="1"/>
              <a:t>Tokensystem</a:t>
            </a:r>
            <a:r>
              <a:rPr lang="de-DE" sz="4400" spc="-155" dirty="0"/>
              <a:t> ist ein Verstärkerplan mit Smileys</a:t>
            </a:r>
            <a:br>
              <a:rPr lang="de-DE" sz="4400" spc="-155" dirty="0"/>
            </a:b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73552"/>
            <a:ext cx="3186683" cy="35844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65423" y="2405376"/>
            <a:ext cx="7580630" cy="27114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55" dirty="0">
                <a:latin typeface="Corbel"/>
                <a:cs typeface="Corbel"/>
              </a:rPr>
              <a:t>Tokensystem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wird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von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den</a:t>
            </a:r>
            <a:r>
              <a:rPr sz="1800" spc="-30" dirty="0">
                <a:latin typeface="Corbel"/>
                <a:cs typeface="Corbel"/>
              </a:rPr>
              <a:t> Lehrerinnen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und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Lehrern im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Unterricht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fortgeführt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0" dirty="0">
                <a:latin typeface="Wingdings"/>
                <a:cs typeface="Wingdings"/>
              </a:rPr>
              <a:t></a:t>
            </a:r>
            <a:endParaRPr sz="1800" dirty="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  <a:spcBef>
                <a:spcPts val="430"/>
              </a:spcBef>
            </a:pPr>
            <a:r>
              <a:rPr sz="1800" spc="-45" dirty="0">
                <a:latin typeface="Corbel"/>
                <a:cs typeface="Corbel"/>
              </a:rPr>
              <a:t>wenn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das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Ziel</a:t>
            </a:r>
            <a:r>
              <a:rPr sz="1800" spc="-70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erreicht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worden </a:t>
            </a:r>
            <a:r>
              <a:rPr sz="1800" spc="-50" dirty="0">
                <a:latin typeface="Corbel"/>
                <a:cs typeface="Corbel"/>
              </a:rPr>
              <a:t>ist,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gibt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es</a:t>
            </a:r>
            <a:r>
              <a:rPr sz="1800" spc="-40" dirty="0">
                <a:latin typeface="Corbel"/>
                <a:cs typeface="Corbel"/>
              </a:rPr>
              <a:t> ein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Smiley</a:t>
            </a:r>
            <a:endParaRPr sz="1800" dirty="0">
              <a:latin typeface="Corbel"/>
              <a:cs typeface="Corbel"/>
            </a:endParaRPr>
          </a:p>
          <a:p>
            <a:pPr marL="241300" marR="131445" indent="-228600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35" dirty="0">
                <a:latin typeface="Corbel"/>
                <a:cs typeface="Corbel"/>
              </a:rPr>
              <a:t>der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Schüler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/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die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Schülerin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ist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dafür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verantwortlich,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dass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am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Ende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der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Stunde </a:t>
            </a:r>
            <a:r>
              <a:rPr sz="1800" spc="-25" dirty="0">
                <a:latin typeface="Corbel"/>
                <a:cs typeface="Corbel"/>
              </a:rPr>
              <a:t>ein </a:t>
            </a:r>
            <a:r>
              <a:rPr sz="1800" spc="-30" dirty="0">
                <a:latin typeface="Corbel"/>
                <a:cs typeface="Corbel"/>
              </a:rPr>
              <a:t>Smiley</a:t>
            </a:r>
            <a:r>
              <a:rPr sz="1800" spc="-4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für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die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Stunde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eingetragen </a:t>
            </a:r>
            <a:r>
              <a:rPr sz="1800" spc="-20" dirty="0">
                <a:latin typeface="Corbel"/>
                <a:cs typeface="Corbel"/>
              </a:rPr>
              <a:t>wird</a:t>
            </a:r>
            <a:endParaRPr sz="1800" dirty="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40" dirty="0">
                <a:latin typeface="Corbel"/>
                <a:cs typeface="Corbel"/>
              </a:rPr>
              <a:t>Bemerkungen</a:t>
            </a:r>
            <a:r>
              <a:rPr sz="1800" spc="-50" dirty="0">
                <a:latin typeface="Corbel"/>
                <a:cs typeface="Corbel"/>
              </a:rPr>
              <a:t> zur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Stunde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werden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im</a:t>
            </a:r>
            <a:r>
              <a:rPr sz="1800" spc="-7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CR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als</a:t>
            </a:r>
            <a:r>
              <a:rPr sz="1800" spc="-8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Gesprächsanlass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aufgenommen</a:t>
            </a:r>
            <a:endParaRPr sz="1800" dirty="0">
              <a:latin typeface="Corbel"/>
              <a:cs typeface="Corbel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20" dirty="0">
                <a:latin typeface="Corbel"/>
                <a:cs typeface="Corbel"/>
              </a:rPr>
              <a:t>bei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Erreichung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der</a:t>
            </a:r>
            <a:r>
              <a:rPr sz="1800" spc="-100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Anzahl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der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Smileys,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die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5" dirty="0">
                <a:latin typeface="Corbel"/>
                <a:cs typeface="Corbel"/>
              </a:rPr>
              <a:t>im</a:t>
            </a:r>
            <a:r>
              <a:rPr sz="1800" spc="-100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Wochenplan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vermerkt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45" dirty="0">
                <a:latin typeface="Corbel"/>
                <a:cs typeface="Corbel"/>
              </a:rPr>
              <a:t>wurden,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darf </a:t>
            </a:r>
            <a:r>
              <a:rPr sz="1800" spc="-10" dirty="0">
                <a:latin typeface="Corbel"/>
                <a:cs typeface="Corbel"/>
              </a:rPr>
              <a:t>man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sich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am</a:t>
            </a:r>
            <a:r>
              <a:rPr sz="1800" spc="-85" dirty="0">
                <a:latin typeface="Corbel"/>
                <a:cs typeface="Corbel"/>
              </a:rPr>
              <a:t> </a:t>
            </a:r>
            <a:r>
              <a:rPr lang="de-DE" sz="1800" spc="-85" dirty="0">
                <a:latin typeface="Corbel"/>
                <a:cs typeface="Corbel"/>
              </a:rPr>
              <a:t>"</a:t>
            </a:r>
            <a:r>
              <a:rPr sz="1800" spc="-40" dirty="0" err="1">
                <a:latin typeface="Corbel"/>
                <a:cs typeface="Corbel"/>
              </a:rPr>
              <a:t>Grabbelschrank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lang="de-DE" sz="1800" spc="-20" dirty="0">
                <a:latin typeface="Corbel"/>
                <a:cs typeface="Corbel"/>
              </a:rPr>
              <a:t>"</a:t>
            </a:r>
            <a:r>
              <a:rPr sz="1800" spc="-10" dirty="0" err="1">
                <a:latin typeface="Corbel"/>
                <a:cs typeface="Corbel"/>
              </a:rPr>
              <a:t>bedienen</a:t>
            </a:r>
            <a:r>
              <a:rPr sz="1800" spc="-10" dirty="0">
                <a:latin typeface="Corbel"/>
                <a:cs typeface="Corbel"/>
              </a:rPr>
              <a:t>.</a:t>
            </a:r>
            <a:endParaRPr sz="1800" dirty="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581388" y="161544"/>
            <a:ext cx="2479675" cy="2444750"/>
            <a:chOff x="9581388" y="161544"/>
            <a:chExt cx="2479675" cy="2444750"/>
          </a:xfrm>
        </p:grpSpPr>
        <p:sp>
          <p:nvSpPr>
            <p:cNvPr id="6" name="object 6"/>
            <p:cNvSpPr/>
            <p:nvPr/>
          </p:nvSpPr>
          <p:spPr>
            <a:xfrm>
              <a:off x="9587484" y="167640"/>
              <a:ext cx="2467610" cy="2432685"/>
            </a:xfrm>
            <a:custGeom>
              <a:avLst/>
              <a:gdLst/>
              <a:ahLst/>
              <a:cxnLst/>
              <a:rect l="l" t="t" r="r" b="b"/>
              <a:pathLst>
                <a:path w="2467609" h="2432685">
                  <a:moveTo>
                    <a:pt x="1233677" y="0"/>
                  </a:moveTo>
                  <a:lnTo>
                    <a:pt x="1185234" y="920"/>
                  </a:lnTo>
                  <a:lnTo>
                    <a:pt x="1137265" y="3658"/>
                  </a:lnTo>
                  <a:lnTo>
                    <a:pt x="1089802" y="8181"/>
                  </a:lnTo>
                  <a:lnTo>
                    <a:pt x="1042881" y="14454"/>
                  </a:lnTo>
                  <a:lnTo>
                    <a:pt x="996537" y="22444"/>
                  </a:lnTo>
                  <a:lnTo>
                    <a:pt x="950802" y="32117"/>
                  </a:lnTo>
                  <a:lnTo>
                    <a:pt x="905712" y="43439"/>
                  </a:lnTo>
                  <a:lnTo>
                    <a:pt x="861301" y="56376"/>
                  </a:lnTo>
                  <a:lnTo>
                    <a:pt x="817603" y="70895"/>
                  </a:lnTo>
                  <a:lnTo>
                    <a:pt x="774653" y="86962"/>
                  </a:lnTo>
                  <a:lnTo>
                    <a:pt x="732484" y="104543"/>
                  </a:lnTo>
                  <a:lnTo>
                    <a:pt x="691131" y="123603"/>
                  </a:lnTo>
                  <a:lnTo>
                    <a:pt x="650629" y="144111"/>
                  </a:lnTo>
                  <a:lnTo>
                    <a:pt x="611011" y="166031"/>
                  </a:lnTo>
                  <a:lnTo>
                    <a:pt x="572311" y="189330"/>
                  </a:lnTo>
                  <a:lnTo>
                    <a:pt x="534565" y="213974"/>
                  </a:lnTo>
                  <a:lnTo>
                    <a:pt x="497806" y="239929"/>
                  </a:lnTo>
                  <a:lnTo>
                    <a:pt x="462069" y="267162"/>
                  </a:lnTo>
                  <a:lnTo>
                    <a:pt x="427388" y="295638"/>
                  </a:lnTo>
                  <a:lnTo>
                    <a:pt x="393797" y="325324"/>
                  </a:lnTo>
                  <a:lnTo>
                    <a:pt x="361330" y="356187"/>
                  </a:lnTo>
                  <a:lnTo>
                    <a:pt x="330023" y="388192"/>
                  </a:lnTo>
                  <a:lnTo>
                    <a:pt x="299908" y="421305"/>
                  </a:lnTo>
                  <a:lnTo>
                    <a:pt x="271020" y="455493"/>
                  </a:lnTo>
                  <a:lnTo>
                    <a:pt x="243395" y="490723"/>
                  </a:lnTo>
                  <a:lnTo>
                    <a:pt x="217065" y="526959"/>
                  </a:lnTo>
                  <a:lnTo>
                    <a:pt x="192065" y="564169"/>
                  </a:lnTo>
                  <a:lnTo>
                    <a:pt x="168430" y="602318"/>
                  </a:lnTo>
                  <a:lnTo>
                    <a:pt x="146193" y="641373"/>
                  </a:lnTo>
                  <a:lnTo>
                    <a:pt x="125390" y="681301"/>
                  </a:lnTo>
                  <a:lnTo>
                    <a:pt x="106053" y="722066"/>
                  </a:lnTo>
                  <a:lnTo>
                    <a:pt x="88219" y="763637"/>
                  </a:lnTo>
                  <a:lnTo>
                    <a:pt x="71920" y="805977"/>
                  </a:lnTo>
                  <a:lnTo>
                    <a:pt x="57191" y="849055"/>
                  </a:lnTo>
                  <a:lnTo>
                    <a:pt x="44067" y="892836"/>
                  </a:lnTo>
                  <a:lnTo>
                    <a:pt x="32581" y="937286"/>
                  </a:lnTo>
                  <a:lnTo>
                    <a:pt x="22768" y="982372"/>
                  </a:lnTo>
                  <a:lnTo>
                    <a:pt x="14663" y="1028059"/>
                  </a:lnTo>
                  <a:lnTo>
                    <a:pt x="8299" y="1074315"/>
                  </a:lnTo>
                  <a:lnTo>
                    <a:pt x="3711" y="1121105"/>
                  </a:lnTo>
                  <a:lnTo>
                    <a:pt x="933" y="1168395"/>
                  </a:lnTo>
                  <a:lnTo>
                    <a:pt x="0" y="1216151"/>
                  </a:lnTo>
                  <a:lnTo>
                    <a:pt x="933" y="1263908"/>
                  </a:lnTo>
                  <a:lnTo>
                    <a:pt x="3711" y="1311198"/>
                  </a:lnTo>
                  <a:lnTo>
                    <a:pt x="8299" y="1357988"/>
                  </a:lnTo>
                  <a:lnTo>
                    <a:pt x="14663" y="1404244"/>
                  </a:lnTo>
                  <a:lnTo>
                    <a:pt x="22768" y="1449931"/>
                  </a:lnTo>
                  <a:lnTo>
                    <a:pt x="32581" y="1495017"/>
                  </a:lnTo>
                  <a:lnTo>
                    <a:pt x="44067" y="1539467"/>
                  </a:lnTo>
                  <a:lnTo>
                    <a:pt x="57191" y="1583248"/>
                  </a:lnTo>
                  <a:lnTo>
                    <a:pt x="71920" y="1626326"/>
                  </a:lnTo>
                  <a:lnTo>
                    <a:pt x="88219" y="1668666"/>
                  </a:lnTo>
                  <a:lnTo>
                    <a:pt x="106053" y="1710237"/>
                  </a:lnTo>
                  <a:lnTo>
                    <a:pt x="125390" y="1751002"/>
                  </a:lnTo>
                  <a:lnTo>
                    <a:pt x="146193" y="1790930"/>
                  </a:lnTo>
                  <a:lnTo>
                    <a:pt x="168430" y="1829985"/>
                  </a:lnTo>
                  <a:lnTo>
                    <a:pt x="192065" y="1868134"/>
                  </a:lnTo>
                  <a:lnTo>
                    <a:pt x="217065" y="1905344"/>
                  </a:lnTo>
                  <a:lnTo>
                    <a:pt x="243395" y="1941580"/>
                  </a:lnTo>
                  <a:lnTo>
                    <a:pt x="271020" y="1976810"/>
                  </a:lnTo>
                  <a:lnTo>
                    <a:pt x="299908" y="2010998"/>
                  </a:lnTo>
                  <a:lnTo>
                    <a:pt x="330023" y="2044111"/>
                  </a:lnTo>
                  <a:lnTo>
                    <a:pt x="361330" y="2076116"/>
                  </a:lnTo>
                  <a:lnTo>
                    <a:pt x="393797" y="2106979"/>
                  </a:lnTo>
                  <a:lnTo>
                    <a:pt x="427388" y="2136665"/>
                  </a:lnTo>
                  <a:lnTo>
                    <a:pt x="462069" y="2165141"/>
                  </a:lnTo>
                  <a:lnTo>
                    <a:pt x="497806" y="2192374"/>
                  </a:lnTo>
                  <a:lnTo>
                    <a:pt x="534565" y="2218329"/>
                  </a:lnTo>
                  <a:lnTo>
                    <a:pt x="572311" y="2242973"/>
                  </a:lnTo>
                  <a:lnTo>
                    <a:pt x="611011" y="2266272"/>
                  </a:lnTo>
                  <a:lnTo>
                    <a:pt x="650629" y="2288192"/>
                  </a:lnTo>
                  <a:lnTo>
                    <a:pt x="691131" y="2308700"/>
                  </a:lnTo>
                  <a:lnTo>
                    <a:pt x="732484" y="2327760"/>
                  </a:lnTo>
                  <a:lnTo>
                    <a:pt x="774653" y="2345341"/>
                  </a:lnTo>
                  <a:lnTo>
                    <a:pt x="817603" y="2361408"/>
                  </a:lnTo>
                  <a:lnTo>
                    <a:pt x="861301" y="2375927"/>
                  </a:lnTo>
                  <a:lnTo>
                    <a:pt x="905712" y="2388864"/>
                  </a:lnTo>
                  <a:lnTo>
                    <a:pt x="950802" y="2400186"/>
                  </a:lnTo>
                  <a:lnTo>
                    <a:pt x="996537" y="2409859"/>
                  </a:lnTo>
                  <a:lnTo>
                    <a:pt x="1042881" y="2417849"/>
                  </a:lnTo>
                  <a:lnTo>
                    <a:pt x="1089802" y="2424122"/>
                  </a:lnTo>
                  <a:lnTo>
                    <a:pt x="1137265" y="2428645"/>
                  </a:lnTo>
                  <a:lnTo>
                    <a:pt x="1185234" y="2431383"/>
                  </a:lnTo>
                  <a:lnTo>
                    <a:pt x="1233677" y="2432304"/>
                  </a:lnTo>
                  <a:lnTo>
                    <a:pt x="1282121" y="2431383"/>
                  </a:lnTo>
                  <a:lnTo>
                    <a:pt x="1330090" y="2428645"/>
                  </a:lnTo>
                  <a:lnTo>
                    <a:pt x="1377553" y="2424122"/>
                  </a:lnTo>
                  <a:lnTo>
                    <a:pt x="1424474" y="2417849"/>
                  </a:lnTo>
                  <a:lnTo>
                    <a:pt x="1470818" y="2409859"/>
                  </a:lnTo>
                  <a:lnTo>
                    <a:pt x="1516553" y="2400186"/>
                  </a:lnTo>
                  <a:lnTo>
                    <a:pt x="1561643" y="2388864"/>
                  </a:lnTo>
                  <a:lnTo>
                    <a:pt x="1606054" y="2375927"/>
                  </a:lnTo>
                  <a:lnTo>
                    <a:pt x="1649752" y="2361408"/>
                  </a:lnTo>
                  <a:lnTo>
                    <a:pt x="1692702" y="2345341"/>
                  </a:lnTo>
                  <a:lnTo>
                    <a:pt x="1734871" y="2327760"/>
                  </a:lnTo>
                  <a:lnTo>
                    <a:pt x="1776224" y="2308700"/>
                  </a:lnTo>
                  <a:lnTo>
                    <a:pt x="1816726" y="2288192"/>
                  </a:lnTo>
                  <a:lnTo>
                    <a:pt x="1856344" y="2266272"/>
                  </a:lnTo>
                  <a:lnTo>
                    <a:pt x="1895044" y="2242973"/>
                  </a:lnTo>
                  <a:lnTo>
                    <a:pt x="1932790" y="2218329"/>
                  </a:lnTo>
                  <a:lnTo>
                    <a:pt x="1969549" y="2192374"/>
                  </a:lnTo>
                  <a:lnTo>
                    <a:pt x="2005286" y="2165141"/>
                  </a:lnTo>
                  <a:lnTo>
                    <a:pt x="2039967" y="2136665"/>
                  </a:lnTo>
                  <a:lnTo>
                    <a:pt x="2073558" y="2106979"/>
                  </a:lnTo>
                  <a:lnTo>
                    <a:pt x="2106025" y="2076116"/>
                  </a:lnTo>
                  <a:lnTo>
                    <a:pt x="2137332" y="2044111"/>
                  </a:lnTo>
                  <a:lnTo>
                    <a:pt x="2167447" y="2010998"/>
                  </a:lnTo>
                  <a:lnTo>
                    <a:pt x="2196335" y="1976810"/>
                  </a:lnTo>
                  <a:lnTo>
                    <a:pt x="2223960" y="1941580"/>
                  </a:lnTo>
                  <a:lnTo>
                    <a:pt x="2250290" y="1905344"/>
                  </a:lnTo>
                  <a:lnTo>
                    <a:pt x="2275290" y="1868134"/>
                  </a:lnTo>
                  <a:lnTo>
                    <a:pt x="2298925" y="1829985"/>
                  </a:lnTo>
                  <a:lnTo>
                    <a:pt x="2321162" y="1790930"/>
                  </a:lnTo>
                  <a:lnTo>
                    <a:pt x="2341965" y="1751002"/>
                  </a:lnTo>
                  <a:lnTo>
                    <a:pt x="2361302" y="1710237"/>
                  </a:lnTo>
                  <a:lnTo>
                    <a:pt x="2379136" y="1668666"/>
                  </a:lnTo>
                  <a:lnTo>
                    <a:pt x="2395435" y="1626326"/>
                  </a:lnTo>
                  <a:lnTo>
                    <a:pt x="2410164" y="1583248"/>
                  </a:lnTo>
                  <a:lnTo>
                    <a:pt x="2423288" y="1539467"/>
                  </a:lnTo>
                  <a:lnTo>
                    <a:pt x="2434774" y="1495017"/>
                  </a:lnTo>
                  <a:lnTo>
                    <a:pt x="2444587" y="1449931"/>
                  </a:lnTo>
                  <a:lnTo>
                    <a:pt x="2452692" y="1404244"/>
                  </a:lnTo>
                  <a:lnTo>
                    <a:pt x="2459056" y="1357988"/>
                  </a:lnTo>
                  <a:lnTo>
                    <a:pt x="2463644" y="1311198"/>
                  </a:lnTo>
                  <a:lnTo>
                    <a:pt x="2466422" y="1263908"/>
                  </a:lnTo>
                  <a:lnTo>
                    <a:pt x="2467356" y="1216151"/>
                  </a:lnTo>
                  <a:lnTo>
                    <a:pt x="2466422" y="1168395"/>
                  </a:lnTo>
                  <a:lnTo>
                    <a:pt x="2463644" y="1121105"/>
                  </a:lnTo>
                  <a:lnTo>
                    <a:pt x="2459056" y="1074315"/>
                  </a:lnTo>
                  <a:lnTo>
                    <a:pt x="2452692" y="1028059"/>
                  </a:lnTo>
                  <a:lnTo>
                    <a:pt x="2444587" y="982372"/>
                  </a:lnTo>
                  <a:lnTo>
                    <a:pt x="2434774" y="937286"/>
                  </a:lnTo>
                  <a:lnTo>
                    <a:pt x="2423288" y="892836"/>
                  </a:lnTo>
                  <a:lnTo>
                    <a:pt x="2410164" y="849055"/>
                  </a:lnTo>
                  <a:lnTo>
                    <a:pt x="2395435" y="805977"/>
                  </a:lnTo>
                  <a:lnTo>
                    <a:pt x="2379136" y="763637"/>
                  </a:lnTo>
                  <a:lnTo>
                    <a:pt x="2361302" y="722066"/>
                  </a:lnTo>
                  <a:lnTo>
                    <a:pt x="2341965" y="681301"/>
                  </a:lnTo>
                  <a:lnTo>
                    <a:pt x="2321162" y="641373"/>
                  </a:lnTo>
                  <a:lnTo>
                    <a:pt x="2298925" y="602318"/>
                  </a:lnTo>
                  <a:lnTo>
                    <a:pt x="2275290" y="564169"/>
                  </a:lnTo>
                  <a:lnTo>
                    <a:pt x="2250290" y="526959"/>
                  </a:lnTo>
                  <a:lnTo>
                    <a:pt x="2223960" y="490723"/>
                  </a:lnTo>
                  <a:lnTo>
                    <a:pt x="2196335" y="455493"/>
                  </a:lnTo>
                  <a:lnTo>
                    <a:pt x="2167447" y="421305"/>
                  </a:lnTo>
                  <a:lnTo>
                    <a:pt x="2137332" y="388192"/>
                  </a:lnTo>
                  <a:lnTo>
                    <a:pt x="2106025" y="356187"/>
                  </a:lnTo>
                  <a:lnTo>
                    <a:pt x="2073558" y="325324"/>
                  </a:lnTo>
                  <a:lnTo>
                    <a:pt x="2039967" y="295638"/>
                  </a:lnTo>
                  <a:lnTo>
                    <a:pt x="2005286" y="267162"/>
                  </a:lnTo>
                  <a:lnTo>
                    <a:pt x="1969549" y="239929"/>
                  </a:lnTo>
                  <a:lnTo>
                    <a:pt x="1932790" y="213974"/>
                  </a:lnTo>
                  <a:lnTo>
                    <a:pt x="1895044" y="189330"/>
                  </a:lnTo>
                  <a:lnTo>
                    <a:pt x="1856344" y="166031"/>
                  </a:lnTo>
                  <a:lnTo>
                    <a:pt x="1816726" y="144111"/>
                  </a:lnTo>
                  <a:lnTo>
                    <a:pt x="1776224" y="123603"/>
                  </a:lnTo>
                  <a:lnTo>
                    <a:pt x="1734871" y="104543"/>
                  </a:lnTo>
                  <a:lnTo>
                    <a:pt x="1692702" y="86962"/>
                  </a:lnTo>
                  <a:lnTo>
                    <a:pt x="1649752" y="70895"/>
                  </a:lnTo>
                  <a:lnTo>
                    <a:pt x="1606054" y="56376"/>
                  </a:lnTo>
                  <a:lnTo>
                    <a:pt x="1561643" y="43439"/>
                  </a:lnTo>
                  <a:lnTo>
                    <a:pt x="1516553" y="32117"/>
                  </a:lnTo>
                  <a:lnTo>
                    <a:pt x="1470818" y="22444"/>
                  </a:lnTo>
                  <a:lnTo>
                    <a:pt x="1424474" y="14454"/>
                  </a:lnTo>
                  <a:lnTo>
                    <a:pt x="1377553" y="8181"/>
                  </a:lnTo>
                  <a:lnTo>
                    <a:pt x="1330090" y="3658"/>
                  </a:lnTo>
                  <a:lnTo>
                    <a:pt x="1282121" y="920"/>
                  </a:lnTo>
                  <a:lnTo>
                    <a:pt x="1233677" y="0"/>
                  </a:lnTo>
                  <a:close/>
                </a:path>
              </a:pathLst>
            </a:custGeom>
            <a:solidFill>
              <a:srgbClr val="EB4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87484" y="167640"/>
              <a:ext cx="2467610" cy="2432685"/>
            </a:xfrm>
            <a:custGeom>
              <a:avLst/>
              <a:gdLst/>
              <a:ahLst/>
              <a:cxnLst/>
              <a:rect l="l" t="t" r="r" b="b"/>
              <a:pathLst>
                <a:path w="2467609" h="2432685">
                  <a:moveTo>
                    <a:pt x="0" y="1216151"/>
                  </a:moveTo>
                  <a:lnTo>
                    <a:pt x="933" y="1168395"/>
                  </a:lnTo>
                  <a:lnTo>
                    <a:pt x="3711" y="1121105"/>
                  </a:lnTo>
                  <a:lnTo>
                    <a:pt x="8299" y="1074315"/>
                  </a:lnTo>
                  <a:lnTo>
                    <a:pt x="14663" y="1028059"/>
                  </a:lnTo>
                  <a:lnTo>
                    <a:pt x="22768" y="982372"/>
                  </a:lnTo>
                  <a:lnTo>
                    <a:pt x="32581" y="937286"/>
                  </a:lnTo>
                  <a:lnTo>
                    <a:pt x="44067" y="892836"/>
                  </a:lnTo>
                  <a:lnTo>
                    <a:pt x="57191" y="849055"/>
                  </a:lnTo>
                  <a:lnTo>
                    <a:pt x="71920" y="805977"/>
                  </a:lnTo>
                  <a:lnTo>
                    <a:pt x="88219" y="763637"/>
                  </a:lnTo>
                  <a:lnTo>
                    <a:pt x="106053" y="722066"/>
                  </a:lnTo>
                  <a:lnTo>
                    <a:pt x="125390" y="681301"/>
                  </a:lnTo>
                  <a:lnTo>
                    <a:pt x="146193" y="641373"/>
                  </a:lnTo>
                  <a:lnTo>
                    <a:pt x="168430" y="602318"/>
                  </a:lnTo>
                  <a:lnTo>
                    <a:pt x="192065" y="564169"/>
                  </a:lnTo>
                  <a:lnTo>
                    <a:pt x="217065" y="526959"/>
                  </a:lnTo>
                  <a:lnTo>
                    <a:pt x="243395" y="490723"/>
                  </a:lnTo>
                  <a:lnTo>
                    <a:pt x="271020" y="455493"/>
                  </a:lnTo>
                  <a:lnTo>
                    <a:pt x="299908" y="421305"/>
                  </a:lnTo>
                  <a:lnTo>
                    <a:pt x="330023" y="388192"/>
                  </a:lnTo>
                  <a:lnTo>
                    <a:pt x="361330" y="356187"/>
                  </a:lnTo>
                  <a:lnTo>
                    <a:pt x="393797" y="325324"/>
                  </a:lnTo>
                  <a:lnTo>
                    <a:pt x="427388" y="295638"/>
                  </a:lnTo>
                  <a:lnTo>
                    <a:pt x="462069" y="267162"/>
                  </a:lnTo>
                  <a:lnTo>
                    <a:pt x="497806" y="239929"/>
                  </a:lnTo>
                  <a:lnTo>
                    <a:pt x="534565" y="213974"/>
                  </a:lnTo>
                  <a:lnTo>
                    <a:pt x="572311" y="189330"/>
                  </a:lnTo>
                  <a:lnTo>
                    <a:pt x="611011" y="166031"/>
                  </a:lnTo>
                  <a:lnTo>
                    <a:pt x="650629" y="144111"/>
                  </a:lnTo>
                  <a:lnTo>
                    <a:pt x="691131" y="123603"/>
                  </a:lnTo>
                  <a:lnTo>
                    <a:pt x="732484" y="104543"/>
                  </a:lnTo>
                  <a:lnTo>
                    <a:pt x="774653" y="86962"/>
                  </a:lnTo>
                  <a:lnTo>
                    <a:pt x="817603" y="70895"/>
                  </a:lnTo>
                  <a:lnTo>
                    <a:pt x="861301" y="56376"/>
                  </a:lnTo>
                  <a:lnTo>
                    <a:pt x="905712" y="43439"/>
                  </a:lnTo>
                  <a:lnTo>
                    <a:pt x="950802" y="32117"/>
                  </a:lnTo>
                  <a:lnTo>
                    <a:pt x="996537" y="22444"/>
                  </a:lnTo>
                  <a:lnTo>
                    <a:pt x="1042881" y="14454"/>
                  </a:lnTo>
                  <a:lnTo>
                    <a:pt x="1089802" y="8181"/>
                  </a:lnTo>
                  <a:lnTo>
                    <a:pt x="1137265" y="3658"/>
                  </a:lnTo>
                  <a:lnTo>
                    <a:pt x="1185234" y="920"/>
                  </a:lnTo>
                  <a:lnTo>
                    <a:pt x="1233677" y="0"/>
                  </a:lnTo>
                  <a:lnTo>
                    <a:pt x="1282121" y="920"/>
                  </a:lnTo>
                  <a:lnTo>
                    <a:pt x="1330090" y="3658"/>
                  </a:lnTo>
                  <a:lnTo>
                    <a:pt x="1377553" y="8181"/>
                  </a:lnTo>
                  <a:lnTo>
                    <a:pt x="1424474" y="14454"/>
                  </a:lnTo>
                  <a:lnTo>
                    <a:pt x="1470818" y="22444"/>
                  </a:lnTo>
                  <a:lnTo>
                    <a:pt x="1516553" y="32117"/>
                  </a:lnTo>
                  <a:lnTo>
                    <a:pt x="1561643" y="43439"/>
                  </a:lnTo>
                  <a:lnTo>
                    <a:pt x="1606054" y="56376"/>
                  </a:lnTo>
                  <a:lnTo>
                    <a:pt x="1649752" y="70895"/>
                  </a:lnTo>
                  <a:lnTo>
                    <a:pt x="1692702" y="86962"/>
                  </a:lnTo>
                  <a:lnTo>
                    <a:pt x="1734871" y="104543"/>
                  </a:lnTo>
                  <a:lnTo>
                    <a:pt x="1776224" y="123603"/>
                  </a:lnTo>
                  <a:lnTo>
                    <a:pt x="1816726" y="144111"/>
                  </a:lnTo>
                  <a:lnTo>
                    <a:pt x="1856344" y="166031"/>
                  </a:lnTo>
                  <a:lnTo>
                    <a:pt x="1895044" y="189330"/>
                  </a:lnTo>
                  <a:lnTo>
                    <a:pt x="1932790" y="213974"/>
                  </a:lnTo>
                  <a:lnTo>
                    <a:pt x="1969549" y="239929"/>
                  </a:lnTo>
                  <a:lnTo>
                    <a:pt x="2005286" y="267162"/>
                  </a:lnTo>
                  <a:lnTo>
                    <a:pt x="2039967" y="295638"/>
                  </a:lnTo>
                  <a:lnTo>
                    <a:pt x="2073558" y="325324"/>
                  </a:lnTo>
                  <a:lnTo>
                    <a:pt x="2106025" y="356187"/>
                  </a:lnTo>
                  <a:lnTo>
                    <a:pt x="2137332" y="388192"/>
                  </a:lnTo>
                  <a:lnTo>
                    <a:pt x="2167447" y="421305"/>
                  </a:lnTo>
                  <a:lnTo>
                    <a:pt x="2196335" y="455493"/>
                  </a:lnTo>
                  <a:lnTo>
                    <a:pt x="2223960" y="490723"/>
                  </a:lnTo>
                  <a:lnTo>
                    <a:pt x="2250290" y="526959"/>
                  </a:lnTo>
                  <a:lnTo>
                    <a:pt x="2275290" y="564169"/>
                  </a:lnTo>
                  <a:lnTo>
                    <a:pt x="2298925" y="602318"/>
                  </a:lnTo>
                  <a:lnTo>
                    <a:pt x="2321162" y="641373"/>
                  </a:lnTo>
                  <a:lnTo>
                    <a:pt x="2341965" y="681301"/>
                  </a:lnTo>
                  <a:lnTo>
                    <a:pt x="2361302" y="722066"/>
                  </a:lnTo>
                  <a:lnTo>
                    <a:pt x="2379136" y="763637"/>
                  </a:lnTo>
                  <a:lnTo>
                    <a:pt x="2395435" y="805977"/>
                  </a:lnTo>
                  <a:lnTo>
                    <a:pt x="2410164" y="849055"/>
                  </a:lnTo>
                  <a:lnTo>
                    <a:pt x="2423288" y="892836"/>
                  </a:lnTo>
                  <a:lnTo>
                    <a:pt x="2434774" y="937286"/>
                  </a:lnTo>
                  <a:lnTo>
                    <a:pt x="2444587" y="982372"/>
                  </a:lnTo>
                  <a:lnTo>
                    <a:pt x="2452692" y="1028059"/>
                  </a:lnTo>
                  <a:lnTo>
                    <a:pt x="2459056" y="1074315"/>
                  </a:lnTo>
                  <a:lnTo>
                    <a:pt x="2463644" y="1121105"/>
                  </a:lnTo>
                  <a:lnTo>
                    <a:pt x="2466422" y="1168395"/>
                  </a:lnTo>
                  <a:lnTo>
                    <a:pt x="2467356" y="1216151"/>
                  </a:lnTo>
                  <a:lnTo>
                    <a:pt x="2466422" y="1263908"/>
                  </a:lnTo>
                  <a:lnTo>
                    <a:pt x="2463644" y="1311198"/>
                  </a:lnTo>
                  <a:lnTo>
                    <a:pt x="2459056" y="1357988"/>
                  </a:lnTo>
                  <a:lnTo>
                    <a:pt x="2452692" y="1404244"/>
                  </a:lnTo>
                  <a:lnTo>
                    <a:pt x="2444587" y="1449931"/>
                  </a:lnTo>
                  <a:lnTo>
                    <a:pt x="2434774" y="1495017"/>
                  </a:lnTo>
                  <a:lnTo>
                    <a:pt x="2423288" y="1539467"/>
                  </a:lnTo>
                  <a:lnTo>
                    <a:pt x="2410164" y="1583248"/>
                  </a:lnTo>
                  <a:lnTo>
                    <a:pt x="2395435" y="1626326"/>
                  </a:lnTo>
                  <a:lnTo>
                    <a:pt x="2379136" y="1668666"/>
                  </a:lnTo>
                  <a:lnTo>
                    <a:pt x="2361302" y="1710237"/>
                  </a:lnTo>
                  <a:lnTo>
                    <a:pt x="2341965" y="1751002"/>
                  </a:lnTo>
                  <a:lnTo>
                    <a:pt x="2321162" y="1790930"/>
                  </a:lnTo>
                  <a:lnTo>
                    <a:pt x="2298925" y="1829985"/>
                  </a:lnTo>
                  <a:lnTo>
                    <a:pt x="2275290" y="1868134"/>
                  </a:lnTo>
                  <a:lnTo>
                    <a:pt x="2250290" y="1905344"/>
                  </a:lnTo>
                  <a:lnTo>
                    <a:pt x="2223960" y="1941580"/>
                  </a:lnTo>
                  <a:lnTo>
                    <a:pt x="2196335" y="1976810"/>
                  </a:lnTo>
                  <a:lnTo>
                    <a:pt x="2167447" y="2010998"/>
                  </a:lnTo>
                  <a:lnTo>
                    <a:pt x="2137332" y="2044111"/>
                  </a:lnTo>
                  <a:lnTo>
                    <a:pt x="2106025" y="2076116"/>
                  </a:lnTo>
                  <a:lnTo>
                    <a:pt x="2073558" y="2106979"/>
                  </a:lnTo>
                  <a:lnTo>
                    <a:pt x="2039967" y="2136665"/>
                  </a:lnTo>
                  <a:lnTo>
                    <a:pt x="2005286" y="2165141"/>
                  </a:lnTo>
                  <a:lnTo>
                    <a:pt x="1969549" y="2192374"/>
                  </a:lnTo>
                  <a:lnTo>
                    <a:pt x="1932790" y="2218329"/>
                  </a:lnTo>
                  <a:lnTo>
                    <a:pt x="1895044" y="2242973"/>
                  </a:lnTo>
                  <a:lnTo>
                    <a:pt x="1856344" y="2266272"/>
                  </a:lnTo>
                  <a:lnTo>
                    <a:pt x="1816726" y="2288192"/>
                  </a:lnTo>
                  <a:lnTo>
                    <a:pt x="1776224" y="2308700"/>
                  </a:lnTo>
                  <a:lnTo>
                    <a:pt x="1734871" y="2327760"/>
                  </a:lnTo>
                  <a:lnTo>
                    <a:pt x="1692702" y="2345341"/>
                  </a:lnTo>
                  <a:lnTo>
                    <a:pt x="1649752" y="2361408"/>
                  </a:lnTo>
                  <a:lnTo>
                    <a:pt x="1606054" y="2375927"/>
                  </a:lnTo>
                  <a:lnTo>
                    <a:pt x="1561643" y="2388864"/>
                  </a:lnTo>
                  <a:lnTo>
                    <a:pt x="1516553" y="2400186"/>
                  </a:lnTo>
                  <a:lnTo>
                    <a:pt x="1470818" y="2409859"/>
                  </a:lnTo>
                  <a:lnTo>
                    <a:pt x="1424474" y="2417849"/>
                  </a:lnTo>
                  <a:lnTo>
                    <a:pt x="1377553" y="2424122"/>
                  </a:lnTo>
                  <a:lnTo>
                    <a:pt x="1330090" y="2428645"/>
                  </a:lnTo>
                  <a:lnTo>
                    <a:pt x="1282121" y="2431383"/>
                  </a:lnTo>
                  <a:lnTo>
                    <a:pt x="1233677" y="2432304"/>
                  </a:lnTo>
                  <a:lnTo>
                    <a:pt x="1185234" y="2431383"/>
                  </a:lnTo>
                  <a:lnTo>
                    <a:pt x="1137265" y="2428645"/>
                  </a:lnTo>
                  <a:lnTo>
                    <a:pt x="1089802" y="2424122"/>
                  </a:lnTo>
                  <a:lnTo>
                    <a:pt x="1042881" y="2417849"/>
                  </a:lnTo>
                  <a:lnTo>
                    <a:pt x="996537" y="2409859"/>
                  </a:lnTo>
                  <a:lnTo>
                    <a:pt x="950802" y="2400186"/>
                  </a:lnTo>
                  <a:lnTo>
                    <a:pt x="905712" y="2388864"/>
                  </a:lnTo>
                  <a:lnTo>
                    <a:pt x="861301" y="2375927"/>
                  </a:lnTo>
                  <a:lnTo>
                    <a:pt x="817603" y="2361408"/>
                  </a:lnTo>
                  <a:lnTo>
                    <a:pt x="774653" y="2345341"/>
                  </a:lnTo>
                  <a:lnTo>
                    <a:pt x="732484" y="2327760"/>
                  </a:lnTo>
                  <a:lnTo>
                    <a:pt x="691131" y="2308700"/>
                  </a:lnTo>
                  <a:lnTo>
                    <a:pt x="650629" y="2288192"/>
                  </a:lnTo>
                  <a:lnTo>
                    <a:pt x="611011" y="2266272"/>
                  </a:lnTo>
                  <a:lnTo>
                    <a:pt x="572311" y="2242973"/>
                  </a:lnTo>
                  <a:lnTo>
                    <a:pt x="534565" y="2218329"/>
                  </a:lnTo>
                  <a:lnTo>
                    <a:pt x="497806" y="2192374"/>
                  </a:lnTo>
                  <a:lnTo>
                    <a:pt x="462069" y="2165141"/>
                  </a:lnTo>
                  <a:lnTo>
                    <a:pt x="427388" y="2136665"/>
                  </a:lnTo>
                  <a:lnTo>
                    <a:pt x="393797" y="2106979"/>
                  </a:lnTo>
                  <a:lnTo>
                    <a:pt x="361330" y="2076116"/>
                  </a:lnTo>
                  <a:lnTo>
                    <a:pt x="330023" y="2044111"/>
                  </a:lnTo>
                  <a:lnTo>
                    <a:pt x="299908" y="2010998"/>
                  </a:lnTo>
                  <a:lnTo>
                    <a:pt x="271020" y="1976810"/>
                  </a:lnTo>
                  <a:lnTo>
                    <a:pt x="243395" y="1941580"/>
                  </a:lnTo>
                  <a:lnTo>
                    <a:pt x="217065" y="1905344"/>
                  </a:lnTo>
                  <a:lnTo>
                    <a:pt x="192065" y="1868134"/>
                  </a:lnTo>
                  <a:lnTo>
                    <a:pt x="168430" y="1829985"/>
                  </a:lnTo>
                  <a:lnTo>
                    <a:pt x="146193" y="1790930"/>
                  </a:lnTo>
                  <a:lnTo>
                    <a:pt x="125390" y="1751002"/>
                  </a:lnTo>
                  <a:lnTo>
                    <a:pt x="106053" y="1710237"/>
                  </a:lnTo>
                  <a:lnTo>
                    <a:pt x="88219" y="1668666"/>
                  </a:lnTo>
                  <a:lnTo>
                    <a:pt x="71920" y="1626326"/>
                  </a:lnTo>
                  <a:lnTo>
                    <a:pt x="57191" y="1583248"/>
                  </a:lnTo>
                  <a:lnTo>
                    <a:pt x="44067" y="1539467"/>
                  </a:lnTo>
                  <a:lnTo>
                    <a:pt x="32581" y="1495017"/>
                  </a:lnTo>
                  <a:lnTo>
                    <a:pt x="22768" y="1449931"/>
                  </a:lnTo>
                  <a:lnTo>
                    <a:pt x="14663" y="1404244"/>
                  </a:lnTo>
                  <a:lnTo>
                    <a:pt x="8299" y="1357988"/>
                  </a:lnTo>
                  <a:lnTo>
                    <a:pt x="3711" y="1311198"/>
                  </a:lnTo>
                  <a:lnTo>
                    <a:pt x="933" y="1263908"/>
                  </a:lnTo>
                  <a:lnTo>
                    <a:pt x="0" y="1216151"/>
                  </a:lnTo>
                  <a:close/>
                </a:path>
              </a:pathLst>
            </a:custGeom>
            <a:ln w="12191">
              <a:solidFill>
                <a:srgbClr val="632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48721" y="1081785"/>
            <a:ext cx="9474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Im </a:t>
            </a:r>
            <a:r>
              <a:rPr sz="1800" spc="-55" dirty="0">
                <a:solidFill>
                  <a:srgbClr val="FFFFFF"/>
                </a:solidFill>
                <a:latin typeface="Corbel"/>
                <a:cs typeface="Corbel"/>
              </a:rPr>
              <a:t>Unterricht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5464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5"/>
              </a:spcBef>
            </a:pPr>
            <a:r>
              <a:rPr sz="4400" spc="-114" dirty="0"/>
              <a:t>Besonderheiten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7039"/>
            <a:ext cx="3432048" cy="38709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700653" y="2006320"/>
            <a:ext cx="8156575" cy="292131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40665" algn="l"/>
              </a:tabLst>
            </a:pPr>
            <a:r>
              <a:rPr spc="-40" dirty="0"/>
              <a:t>sonderpädagogisches</a:t>
            </a:r>
            <a:r>
              <a:rPr spc="-50" dirty="0"/>
              <a:t> </a:t>
            </a:r>
            <a:r>
              <a:rPr spc="-25" dirty="0"/>
              <a:t>Pausenangebot</a:t>
            </a:r>
            <a:r>
              <a:rPr spc="265" dirty="0"/>
              <a:t> </a:t>
            </a:r>
            <a:r>
              <a:rPr spc="-30" dirty="0"/>
              <a:t>in</a:t>
            </a:r>
            <a:r>
              <a:rPr spc="-40" dirty="0"/>
              <a:t> </a:t>
            </a:r>
            <a:r>
              <a:rPr spc="-25" dirty="0"/>
              <a:t>der</a:t>
            </a:r>
            <a:r>
              <a:rPr spc="-40" dirty="0"/>
              <a:t> </a:t>
            </a:r>
            <a:r>
              <a:rPr spc="-10" dirty="0"/>
              <a:t>Mittagspause</a:t>
            </a: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pc="-45" dirty="0"/>
              <a:t>Möglichkeit,</a:t>
            </a:r>
            <a:r>
              <a:rPr spc="-50" dirty="0"/>
              <a:t> </a:t>
            </a:r>
            <a:r>
              <a:rPr spc="-35" dirty="0"/>
              <a:t>die</a:t>
            </a:r>
            <a:r>
              <a:rPr spc="-50" dirty="0"/>
              <a:t> </a:t>
            </a:r>
            <a:r>
              <a:rPr spc="-45" dirty="0"/>
              <a:t>Pausen</a:t>
            </a:r>
            <a:r>
              <a:rPr spc="-15" dirty="0"/>
              <a:t> </a:t>
            </a:r>
            <a:r>
              <a:rPr spc="-45" dirty="0"/>
              <a:t>im</a:t>
            </a:r>
            <a:r>
              <a:rPr spc="-95" dirty="0"/>
              <a:t> </a:t>
            </a:r>
            <a:r>
              <a:rPr dirty="0"/>
              <a:t>CR</a:t>
            </a:r>
            <a:r>
              <a:rPr spc="-35" dirty="0"/>
              <a:t> </a:t>
            </a:r>
            <a:r>
              <a:rPr dirty="0"/>
              <a:t>zu</a:t>
            </a:r>
            <a:r>
              <a:rPr spc="-20" dirty="0"/>
              <a:t> </a:t>
            </a:r>
            <a:r>
              <a:rPr spc="-10" dirty="0"/>
              <a:t>verbringen</a:t>
            </a: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pc="-30" dirty="0"/>
              <a:t>Besuch</a:t>
            </a:r>
            <a:r>
              <a:rPr spc="-45" dirty="0"/>
              <a:t> kann</a:t>
            </a:r>
            <a:r>
              <a:rPr spc="-20" dirty="0"/>
              <a:t> zur </a:t>
            </a:r>
            <a:r>
              <a:rPr spc="-55" dirty="0"/>
              <a:t>Notwendigkeit </a:t>
            </a:r>
            <a:r>
              <a:rPr spc="-50" dirty="0"/>
              <a:t>werden, wenn</a:t>
            </a:r>
            <a:r>
              <a:rPr spc="-25" dirty="0"/>
              <a:t> </a:t>
            </a:r>
            <a:r>
              <a:rPr dirty="0"/>
              <a:t>es</a:t>
            </a:r>
            <a:r>
              <a:rPr spc="-15" dirty="0"/>
              <a:t> </a:t>
            </a:r>
            <a:r>
              <a:rPr spc="-20" dirty="0"/>
              <a:t>in </a:t>
            </a:r>
            <a:r>
              <a:rPr spc="-25" dirty="0"/>
              <a:t>den </a:t>
            </a:r>
            <a:r>
              <a:rPr spc="-45" dirty="0"/>
              <a:t>Pausen</a:t>
            </a:r>
            <a:r>
              <a:rPr spc="-55" dirty="0"/>
              <a:t> </a:t>
            </a:r>
            <a:r>
              <a:rPr spc="-45" dirty="0" err="1"/>
              <a:t>Schwierigkeiten</a:t>
            </a:r>
            <a:r>
              <a:rPr spc="-55" dirty="0"/>
              <a:t> </a:t>
            </a:r>
            <a:r>
              <a:rPr spc="-20" dirty="0" err="1"/>
              <a:t>gib</a:t>
            </a:r>
            <a:r>
              <a:rPr lang="de-DE" spc="-20" dirty="0"/>
              <a:t>t</a:t>
            </a:r>
            <a:endParaRPr spc="-20" dirty="0"/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pc="-50" dirty="0"/>
              <a:t>wird</a:t>
            </a:r>
            <a:r>
              <a:rPr spc="-5" dirty="0"/>
              <a:t> </a:t>
            </a:r>
            <a:r>
              <a:rPr spc="-35" dirty="0"/>
              <a:t>als</a:t>
            </a:r>
            <a:r>
              <a:rPr spc="20" dirty="0"/>
              <a:t> </a:t>
            </a:r>
            <a:r>
              <a:rPr spc="-40" dirty="0" err="1"/>
              <a:t>Besprechungsraum</a:t>
            </a:r>
            <a:r>
              <a:rPr spc="-30" dirty="0"/>
              <a:t> </a:t>
            </a:r>
            <a:r>
              <a:rPr lang="de-DE" spc="-10" dirty="0"/>
              <a:t> mit den betroffenen </a:t>
            </a:r>
            <a:r>
              <a:rPr lang="de-DE" spc="-10" dirty="0" err="1"/>
              <a:t>SuS</a:t>
            </a:r>
            <a:r>
              <a:rPr lang="de-DE" spc="-10" dirty="0"/>
              <a:t> genutzt</a:t>
            </a:r>
            <a:endParaRPr spc="-10" dirty="0"/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240665" algn="l"/>
              </a:tabLst>
            </a:pPr>
            <a:r>
              <a:rPr spc="-40" dirty="0"/>
              <a:t>Mitarbeit</a:t>
            </a:r>
            <a:r>
              <a:rPr spc="5" dirty="0"/>
              <a:t> </a:t>
            </a:r>
            <a:r>
              <a:rPr spc="-40" dirty="0"/>
              <a:t>gut</a:t>
            </a:r>
            <a:r>
              <a:rPr spc="-10" dirty="0"/>
              <a:t> </a:t>
            </a:r>
            <a:r>
              <a:rPr spc="-40" dirty="0"/>
              <a:t>geschulter</a:t>
            </a:r>
            <a:r>
              <a:rPr spc="-10" dirty="0"/>
              <a:t> </a:t>
            </a:r>
            <a:r>
              <a:rPr spc="-60" dirty="0"/>
              <a:t>MPT-</a:t>
            </a:r>
            <a:r>
              <a:rPr spc="-10" dirty="0"/>
              <a:t>Kräfte</a:t>
            </a: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Font typeface="Arial MT"/>
              <a:buChar char="•"/>
              <a:tabLst>
                <a:tab pos="240665" algn="l"/>
              </a:tabLst>
            </a:pPr>
            <a:r>
              <a:rPr spc="-40" dirty="0"/>
              <a:t>Sonderpädagoginnen werden</a:t>
            </a:r>
            <a:r>
              <a:rPr spc="-20" dirty="0"/>
              <a:t> </a:t>
            </a:r>
            <a:r>
              <a:rPr spc="-35" dirty="0"/>
              <a:t>nicht</a:t>
            </a:r>
            <a:r>
              <a:rPr spc="-20" dirty="0"/>
              <a:t> </a:t>
            </a:r>
            <a:r>
              <a:rPr spc="-45" dirty="0"/>
              <a:t>in</a:t>
            </a:r>
            <a:r>
              <a:rPr spc="-114" dirty="0"/>
              <a:t> </a:t>
            </a:r>
            <a:r>
              <a:rPr spc="-50" dirty="0"/>
              <a:t>Vertretung</a:t>
            </a:r>
            <a:r>
              <a:rPr spc="-15" dirty="0"/>
              <a:t> </a:t>
            </a:r>
            <a:r>
              <a:rPr spc="-45" dirty="0"/>
              <a:t>eingesetzt,</a:t>
            </a:r>
            <a:r>
              <a:rPr spc="-25" dirty="0"/>
              <a:t> </a:t>
            </a:r>
            <a:r>
              <a:rPr spc="-40" dirty="0"/>
              <a:t>organisieren</a:t>
            </a:r>
            <a:r>
              <a:rPr spc="-5" dirty="0"/>
              <a:t> </a:t>
            </a:r>
            <a:r>
              <a:rPr spc="-20" dirty="0" err="1"/>
              <a:t>sich</a:t>
            </a:r>
            <a:r>
              <a:rPr spc="25" dirty="0"/>
              <a:t> </a:t>
            </a:r>
            <a:r>
              <a:rPr spc="-10" dirty="0" err="1"/>
              <a:t>unter</a:t>
            </a:r>
            <a:r>
              <a:rPr lang="de-DE" spc="-10" dirty="0"/>
              <a:t>ei</a:t>
            </a:r>
            <a:r>
              <a:rPr spc="-10" dirty="0" err="1"/>
              <a:t>nander</a:t>
            </a:r>
            <a:endParaRPr spc="-10" dirty="0"/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/>
              <a:t>CR</a:t>
            </a:r>
            <a:r>
              <a:rPr spc="-10" dirty="0"/>
              <a:t> </a:t>
            </a:r>
            <a:r>
              <a:rPr spc="-55" dirty="0"/>
              <a:t>wird</a:t>
            </a:r>
            <a:r>
              <a:rPr spc="-30" dirty="0"/>
              <a:t> </a:t>
            </a:r>
            <a:r>
              <a:rPr spc="-45" dirty="0"/>
              <a:t>genutzt,</a:t>
            </a:r>
            <a:r>
              <a:rPr spc="-30" dirty="0"/>
              <a:t> </a:t>
            </a:r>
            <a:r>
              <a:rPr spc="-50" dirty="0"/>
              <a:t>wenn</a:t>
            </a:r>
            <a:r>
              <a:rPr spc="-10" dirty="0"/>
              <a:t> </a:t>
            </a:r>
            <a:r>
              <a:rPr spc="-20" dirty="0"/>
              <a:t>das</a:t>
            </a:r>
            <a:r>
              <a:rPr spc="10" dirty="0"/>
              <a:t> </a:t>
            </a:r>
            <a:r>
              <a:rPr b="1" spc="-60" dirty="0" err="1"/>
              <a:t>Notfalltelefon</a:t>
            </a:r>
            <a:r>
              <a:rPr spc="-55" dirty="0"/>
              <a:t> </a:t>
            </a:r>
            <a:r>
              <a:rPr lang="de-DE" spc="-55" dirty="0"/>
              <a:t> an</a:t>
            </a:r>
            <a:r>
              <a:rPr spc="-30" dirty="0" err="1"/>
              <a:t>gerufen</a:t>
            </a:r>
            <a:r>
              <a:rPr spc="-25" dirty="0"/>
              <a:t> </a:t>
            </a:r>
            <a:r>
              <a:rPr spc="-20" dirty="0"/>
              <a:t>wird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Breitbild</PresentationFormat>
  <Paragraphs>81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 MT</vt:lpstr>
      <vt:lpstr>Corbel</vt:lpstr>
      <vt:lpstr>Times New Roman</vt:lpstr>
      <vt:lpstr>Wingdings</vt:lpstr>
      <vt:lpstr>Office Theme</vt:lpstr>
      <vt:lpstr>PowerPoint-Präsentation</vt:lpstr>
      <vt:lpstr>Konzept zur Förderung der emotionalen und sozialen Entwicklung</vt:lpstr>
      <vt:lpstr>Wir sprechen über...</vt:lpstr>
      <vt:lpstr>Schülerinnen und Schüler mit dem Förderbedarf ESE</vt:lpstr>
      <vt:lpstr>Schule verlangt von ihnen</vt:lpstr>
      <vt:lpstr>Das Coolnessraum-Konzept bietet…</vt:lpstr>
      <vt:lpstr>So sieht die die Praxis aus:</vt:lpstr>
      <vt:lpstr>Das Tokensystem ist ein Verstärkerplan mit Smileys </vt:lpstr>
      <vt:lpstr>Besonderheiten</vt:lpstr>
      <vt:lpstr>Das Notfalltelefon</vt:lpstr>
      <vt:lpstr>Das Reflexionsgespräch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Woll Judith</dc:creator>
  <cp:lastModifiedBy>T440s</cp:lastModifiedBy>
  <cp:revision>6</cp:revision>
  <dcterms:created xsi:type="dcterms:W3CDTF">2025-02-22T19:16:24Z</dcterms:created>
  <dcterms:modified xsi:type="dcterms:W3CDTF">2025-07-01T10:36:36Z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2025-02-22T00:00:00Z</vt:filetime>
  </property>
  <property fmtid="{D5CDD505-2E9C-101B-9397-08002B2CF9AE}" pid="5" name="Producer">
    <vt:lpwstr>Microsoft® PowerPoint® 2016</vt:lpwstr>
  </property>
</Properties>
</file>